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6"/>
  </p:notesMasterIdLst>
  <p:sldIdLst>
    <p:sldId id="256" r:id="rId2"/>
    <p:sldId id="269" r:id="rId3"/>
    <p:sldId id="270" r:id="rId4"/>
    <p:sldId id="271" r:id="rId5"/>
  </p:sldIdLst>
  <p:sldSz cx="9144000" cy="5715000" type="screen16x10"/>
  <p:notesSz cx="6858000" cy="9144000"/>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B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7" d="100"/>
          <a:sy n="117" d="100"/>
        </p:scale>
        <p:origin x="-744" y="-96"/>
      </p:cViewPr>
      <p:guideLst>
        <p:guide orient="horz" pos="180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iagrams/_rels/data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image" Target="../media/image5.png"/></Relationships>
</file>

<file path=ppt/diagrams/_rels/drawing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image" Target="../media/image5.png"/></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688BD8C-1715-4721-B22B-AF87E2892BE9}" type="doc">
      <dgm:prSet loTypeId="urn:microsoft.com/office/officeart/2005/8/layout/default" loCatId="list" qsTypeId="urn:microsoft.com/office/officeart/2005/8/quickstyle/simple1" qsCatId="simple" csTypeId="urn:microsoft.com/office/officeart/2005/8/colors/colorful3" csCatId="colorful" phldr="1"/>
      <dgm:spPr/>
    </dgm:pt>
    <dgm:pt modelId="{EBC4FD3B-137B-4F70-B7A3-C2EAB535EE60}">
      <dgm:prSet phldrT="[Tekst]"/>
      <dgm:spPr/>
      <dgm:t>
        <a:bodyPr/>
        <a:lstStyle/>
        <a:p>
          <a:r>
            <a:rPr lang="nl-BE" smtClean="0"/>
            <a:t>Is Christus tijdens het avondmaal bij ons aanwezig als God en/of als mens?</a:t>
          </a:r>
          <a:endParaRPr lang="nl-BE" dirty="0"/>
        </a:p>
      </dgm:t>
    </dgm:pt>
    <dgm:pt modelId="{C7B1FE3A-C01B-43EB-BB1A-E91FAAEF3E13}" type="parTrans" cxnId="{83857DED-134D-4FF0-A05E-7275E6C8BCC3}">
      <dgm:prSet/>
      <dgm:spPr/>
      <dgm:t>
        <a:bodyPr/>
        <a:lstStyle/>
        <a:p>
          <a:endParaRPr lang="nl-BE"/>
        </a:p>
      </dgm:t>
    </dgm:pt>
    <dgm:pt modelId="{F0056CCC-2571-412E-A662-222F4687DCF9}" type="sibTrans" cxnId="{83857DED-134D-4FF0-A05E-7275E6C8BCC3}">
      <dgm:prSet/>
      <dgm:spPr/>
      <dgm:t>
        <a:bodyPr/>
        <a:lstStyle/>
        <a:p>
          <a:endParaRPr lang="nl-BE"/>
        </a:p>
      </dgm:t>
    </dgm:pt>
    <dgm:pt modelId="{6F8F0813-BA49-4123-BB67-D92880CDA184}">
      <dgm:prSet/>
      <dgm:spPr/>
      <dgm:t>
        <a:bodyPr/>
        <a:lstStyle/>
        <a:p>
          <a:r>
            <a:rPr lang="nl-BE" dirty="0" smtClean="0"/>
            <a:t>Verklaar: ‘Van die dag of dat uur echter weet niemand, ook de engelen in de hemel niet, ook de Zoon niet, behalve de Vader’ (Mc13:32).</a:t>
          </a:r>
        </a:p>
      </dgm:t>
    </dgm:pt>
    <dgm:pt modelId="{4DD31FDD-FE72-4134-9D8E-A01F5AB35F6F}" type="parTrans" cxnId="{50506A40-3A83-4551-B3CF-130C3D5937B9}">
      <dgm:prSet/>
      <dgm:spPr/>
      <dgm:t>
        <a:bodyPr/>
        <a:lstStyle/>
        <a:p>
          <a:endParaRPr lang="nl-BE"/>
        </a:p>
      </dgm:t>
    </dgm:pt>
    <dgm:pt modelId="{ECA4EAD3-FA41-4A11-9F55-6F46B4A4672E}" type="sibTrans" cxnId="{50506A40-3A83-4551-B3CF-130C3D5937B9}">
      <dgm:prSet/>
      <dgm:spPr/>
      <dgm:t>
        <a:bodyPr/>
        <a:lstStyle/>
        <a:p>
          <a:endParaRPr lang="nl-BE"/>
        </a:p>
      </dgm:t>
    </dgm:pt>
    <dgm:pt modelId="{CA8FC5DD-7A0F-453E-B6DF-2DD915F8388A}">
      <dgm:prSet/>
      <dgm:spPr/>
      <dgm:t>
        <a:bodyPr/>
        <a:lstStyle/>
        <a:p>
          <a:r>
            <a:rPr lang="nl-BE" dirty="0" smtClean="0"/>
            <a:t>Stierf Christus als God en mens aan het kruis?</a:t>
          </a:r>
        </a:p>
      </dgm:t>
    </dgm:pt>
    <dgm:pt modelId="{0E0C8A73-D917-4656-84D0-AA81796D746F}" type="parTrans" cxnId="{43BB4352-23C5-4373-85AE-F0F8BC037FBA}">
      <dgm:prSet/>
      <dgm:spPr/>
      <dgm:t>
        <a:bodyPr/>
        <a:lstStyle/>
        <a:p>
          <a:endParaRPr lang="nl-BE"/>
        </a:p>
      </dgm:t>
    </dgm:pt>
    <dgm:pt modelId="{04F6B1C3-FEFD-44C5-91CC-4144EA7C6AB9}" type="sibTrans" cxnId="{43BB4352-23C5-4373-85AE-F0F8BC037FBA}">
      <dgm:prSet/>
      <dgm:spPr/>
      <dgm:t>
        <a:bodyPr/>
        <a:lstStyle/>
        <a:p>
          <a:endParaRPr lang="nl-BE"/>
        </a:p>
      </dgm:t>
    </dgm:pt>
    <dgm:pt modelId="{708C6128-852D-4DDD-B0D2-334D7C1E115F}">
      <dgm:prSet/>
      <dgm:spPr/>
      <dgm:t>
        <a:bodyPr/>
        <a:lstStyle/>
        <a:p>
          <a:r>
            <a:rPr lang="nl-BE" dirty="0" smtClean="0"/>
            <a:t>Is Maria de moeder van God?</a:t>
          </a:r>
        </a:p>
      </dgm:t>
    </dgm:pt>
    <dgm:pt modelId="{B6F1B662-4A00-44FB-B78B-E1919FE93622}" type="parTrans" cxnId="{E2A9E467-8EAE-458B-9B1F-97EEE18A35D9}">
      <dgm:prSet/>
      <dgm:spPr/>
      <dgm:t>
        <a:bodyPr/>
        <a:lstStyle/>
        <a:p>
          <a:endParaRPr lang="nl-BE"/>
        </a:p>
      </dgm:t>
    </dgm:pt>
    <dgm:pt modelId="{A72B5CAA-FE93-4A17-9750-490D28FAC155}" type="sibTrans" cxnId="{E2A9E467-8EAE-458B-9B1F-97EEE18A35D9}">
      <dgm:prSet/>
      <dgm:spPr/>
      <dgm:t>
        <a:bodyPr/>
        <a:lstStyle/>
        <a:p>
          <a:endParaRPr lang="nl-BE"/>
        </a:p>
      </dgm:t>
    </dgm:pt>
    <dgm:pt modelId="{BFBCB6DD-981F-4B16-AE15-E15E7EEC2CDA}" type="pres">
      <dgm:prSet presAssocID="{9688BD8C-1715-4721-B22B-AF87E2892BE9}" presName="diagram" presStyleCnt="0">
        <dgm:presLayoutVars>
          <dgm:dir/>
          <dgm:resizeHandles val="exact"/>
        </dgm:presLayoutVars>
      </dgm:prSet>
      <dgm:spPr/>
    </dgm:pt>
    <dgm:pt modelId="{A33C9132-73B1-429C-BC66-5E687B7527B1}" type="pres">
      <dgm:prSet presAssocID="{EBC4FD3B-137B-4F70-B7A3-C2EAB535EE60}" presName="node" presStyleLbl="node1" presStyleIdx="0" presStyleCnt="4">
        <dgm:presLayoutVars>
          <dgm:bulletEnabled val="1"/>
        </dgm:presLayoutVars>
      </dgm:prSet>
      <dgm:spPr/>
      <dgm:t>
        <a:bodyPr/>
        <a:lstStyle/>
        <a:p>
          <a:endParaRPr lang="nl-BE"/>
        </a:p>
      </dgm:t>
    </dgm:pt>
    <dgm:pt modelId="{09990ACB-71DB-41DC-A4D4-1FC283C272A6}" type="pres">
      <dgm:prSet presAssocID="{F0056CCC-2571-412E-A662-222F4687DCF9}" presName="sibTrans" presStyleCnt="0"/>
      <dgm:spPr/>
    </dgm:pt>
    <dgm:pt modelId="{7B626D1E-14A4-42C4-B338-E53C590E7A41}" type="pres">
      <dgm:prSet presAssocID="{6F8F0813-BA49-4123-BB67-D92880CDA184}" presName="node" presStyleLbl="node1" presStyleIdx="1" presStyleCnt="4">
        <dgm:presLayoutVars>
          <dgm:bulletEnabled val="1"/>
        </dgm:presLayoutVars>
      </dgm:prSet>
      <dgm:spPr/>
      <dgm:t>
        <a:bodyPr/>
        <a:lstStyle/>
        <a:p>
          <a:endParaRPr lang="nl-BE"/>
        </a:p>
      </dgm:t>
    </dgm:pt>
    <dgm:pt modelId="{C2D6C7D6-759D-47C0-9D2E-4D1226477AE1}" type="pres">
      <dgm:prSet presAssocID="{ECA4EAD3-FA41-4A11-9F55-6F46B4A4672E}" presName="sibTrans" presStyleCnt="0"/>
      <dgm:spPr/>
    </dgm:pt>
    <dgm:pt modelId="{C8B16607-270B-4752-BD47-A86BA69FCC25}" type="pres">
      <dgm:prSet presAssocID="{CA8FC5DD-7A0F-453E-B6DF-2DD915F8388A}" presName="node" presStyleLbl="node1" presStyleIdx="2" presStyleCnt="4">
        <dgm:presLayoutVars>
          <dgm:bulletEnabled val="1"/>
        </dgm:presLayoutVars>
      </dgm:prSet>
      <dgm:spPr/>
      <dgm:t>
        <a:bodyPr/>
        <a:lstStyle/>
        <a:p>
          <a:endParaRPr lang="nl-BE"/>
        </a:p>
      </dgm:t>
    </dgm:pt>
    <dgm:pt modelId="{749A8A03-9E54-4AC5-BE4A-8EDA32D8778F}" type="pres">
      <dgm:prSet presAssocID="{04F6B1C3-FEFD-44C5-91CC-4144EA7C6AB9}" presName="sibTrans" presStyleCnt="0"/>
      <dgm:spPr/>
    </dgm:pt>
    <dgm:pt modelId="{93FAD8BD-49D5-44DB-80D3-8DF0E5B7B01C}" type="pres">
      <dgm:prSet presAssocID="{708C6128-852D-4DDD-B0D2-334D7C1E115F}" presName="node" presStyleLbl="node1" presStyleIdx="3" presStyleCnt="4">
        <dgm:presLayoutVars>
          <dgm:bulletEnabled val="1"/>
        </dgm:presLayoutVars>
      </dgm:prSet>
      <dgm:spPr/>
      <dgm:t>
        <a:bodyPr/>
        <a:lstStyle/>
        <a:p>
          <a:endParaRPr lang="nl-BE"/>
        </a:p>
      </dgm:t>
    </dgm:pt>
  </dgm:ptLst>
  <dgm:cxnLst>
    <dgm:cxn modelId="{50506A40-3A83-4551-B3CF-130C3D5937B9}" srcId="{9688BD8C-1715-4721-B22B-AF87E2892BE9}" destId="{6F8F0813-BA49-4123-BB67-D92880CDA184}" srcOrd="1" destOrd="0" parTransId="{4DD31FDD-FE72-4134-9D8E-A01F5AB35F6F}" sibTransId="{ECA4EAD3-FA41-4A11-9F55-6F46B4A4672E}"/>
    <dgm:cxn modelId="{F59C7DB3-1CDD-447F-89D5-210BD88542D2}" type="presOf" srcId="{9688BD8C-1715-4721-B22B-AF87E2892BE9}" destId="{BFBCB6DD-981F-4B16-AE15-E15E7EEC2CDA}" srcOrd="0" destOrd="0" presId="urn:microsoft.com/office/officeart/2005/8/layout/default"/>
    <dgm:cxn modelId="{77AE7D15-E9C6-4B88-AA8B-087C74C5DA5E}" type="presOf" srcId="{708C6128-852D-4DDD-B0D2-334D7C1E115F}" destId="{93FAD8BD-49D5-44DB-80D3-8DF0E5B7B01C}" srcOrd="0" destOrd="0" presId="urn:microsoft.com/office/officeart/2005/8/layout/default"/>
    <dgm:cxn modelId="{7C910DEB-4B06-443E-8A36-17C5D869D08F}" type="presOf" srcId="{6F8F0813-BA49-4123-BB67-D92880CDA184}" destId="{7B626D1E-14A4-42C4-B338-E53C590E7A41}" srcOrd="0" destOrd="0" presId="urn:microsoft.com/office/officeart/2005/8/layout/default"/>
    <dgm:cxn modelId="{F31CB3A0-0369-4E47-97DF-4D733C7DF44D}" type="presOf" srcId="{EBC4FD3B-137B-4F70-B7A3-C2EAB535EE60}" destId="{A33C9132-73B1-429C-BC66-5E687B7527B1}" srcOrd="0" destOrd="0" presId="urn:microsoft.com/office/officeart/2005/8/layout/default"/>
    <dgm:cxn modelId="{83857DED-134D-4FF0-A05E-7275E6C8BCC3}" srcId="{9688BD8C-1715-4721-B22B-AF87E2892BE9}" destId="{EBC4FD3B-137B-4F70-B7A3-C2EAB535EE60}" srcOrd="0" destOrd="0" parTransId="{C7B1FE3A-C01B-43EB-BB1A-E91FAAEF3E13}" sibTransId="{F0056CCC-2571-412E-A662-222F4687DCF9}"/>
    <dgm:cxn modelId="{43BB4352-23C5-4373-85AE-F0F8BC037FBA}" srcId="{9688BD8C-1715-4721-B22B-AF87E2892BE9}" destId="{CA8FC5DD-7A0F-453E-B6DF-2DD915F8388A}" srcOrd="2" destOrd="0" parTransId="{0E0C8A73-D917-4656-84D0-AA81796D746F}" sibTransId="{04F6B1C3-FEFD-44C5-91CC-4144EA7C6AB9}"/>
    <dgm:cxn modelId="{E2A9E467-8EAE-458B-9B1F-97EEE18A35D9}" srcId="{9688BD8C-1715-4721-B22B-AF87E2892BE9}" destId="{708C6128-852D-4DDD-B0D2-334D7C1E115F}" srcOrd="3" destOrd="0" parTransId="{B6F1B662-4A00-44FB-B78B-E1919FE93622}" sibTransId="{A72B5CAA-FE93-4A17-9750-490D28FAC155}"/>
    <dgm:cxn modelId="{CB852ABC-2001-4663-B973-AFD4748F0C15}" type="presOf" srcId="{CA8FC5DD-7A0F-453E-B6DF-2DD915F8388A}" destId="{C8B16607-270B-4752-BD47-A86BA69FCC25}" srcOrd="0" destOrd="0" presId="urn:microsoft.com/office/officeart/2005/8/layout/default"/>
    <dgm:cxn modelId="{8E14011C-7174-4FCF-BF02-05D304A8E2D2}" type="presParOf" srcId="{BFBCB6DD-981F-4B16-AE15-E15E7EEC2CDA}" destId="{A33C9132-73B1-429C-BC66-5E687B7527B1}" srcOrd="0" destOrd="0" presId="urn:microsoft.com/office/officeart/2005/8/layout/default"/>
    <dgm:cxn modelId="{05168C06-0481-44C3-9880-6B9E7DB287D0}" type="presParOf" srcId="{BFBCB6DD-981F-4B16-AE15-E15E7EEC2CDA}" destId="{09990ACB-71DB-41DC-A4D4-1FC283C272A6}" srcOrd="1" destOrd="0" presId="urn:microsoft.com/office/officeart/2005/8/layout/default"/>
    <dgm:cxn modelId="{40BC8747-5EE5-46BA-83AC-F116F9F31913}" type="presParOf" srcId="{BFBCB6DD-981F-4B16-AE15-E15E7EEC2CDA}" destId="{7B626D1E-14A4-42C4-B338-E53C590E7A41}" srcOrd="2" destOrd="0" presId="urn:microsoft.com/office/officeart/2005/8/layout/default"/>
    <dgm:cxn modelId="{7C5ECB42-D026-4523-9E39-969C656726E0}" type="presParOf" srcId="{BFBCB6DD-981F-4B16-AE15-E15E7EEC2CDA}" destId="{C2D6C7D6-759D-47C0-9D2E-4D1226477AE1}" srcOrd="3" destOrd="0" presId="urn:microsoft.com/office/officeart/2005/8/layout/default"/>
    <dgm:cxn modelId="{E547DA0B-72AC-4241-8AD0-3BBA14666F30}" type="presParOf" srcId="{BFBCB6DD-981F-4B16-AE15-E15E7EEC2CDA}" destId="{C8B16607-270B-4752-BD47-A86BA69FCC25}" srcOrd="4" destOrd="0" presId="urn:microsoft.com/office/officeart/2005/8/layout/default"/>
    <dgm:cxn modelId="{70278C00-3AE0-4BA3-9B25-00C3C02C33D3}" type="presParOf" srcId="{BFBCB6DD-981F-4B16-AE15-E15E7EEC2CDA}" destId="{749A8A03-9E54-4AC5-BE4A-8EDA32D8778F}" srcOrd="5" destOrd="0" presId="urn:microsoft.com/office/officeart/2005/8/layout/default"/>
    <dgm:cxn modelId="{89FD5F90-6246-4B0F-9DC9-F2065517A6C7}" type="presParOf" srcId="{BFBCB6DD-981F-4B16-AE15-E15E7EEC2CDA}" destId="{93FAD8BD-49D5-44DB-80D3-8DF0E5B7B01C}"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B164B94-77F6-45A2-B9F4-3621D38A592A}" type="doc">
      <dgm:prSet loTypeId="urn:microsoft.com/office/officeart/2005/8/layout/vList4" loCatId="list" qsTypeId="urn:microsoft.com/office/officeart/2005/8/quickstyle/simple1" qsCatId="simple" csTypeId="urn:microsoft.com/office/officeart/2005/8/colors/accent0_1" csCatId="mainScheme" phldr="1"/>
      <dgm:spPr/>
    </dgm:pt>
    <dgm:pt modelId="{A0C456AF-5A1C-42FD-A2FC-D95A9DB640F1}">
      <dgm:prSet custT="1"/>
      <dgm:spPr/>
      <dgm:t>
        <a:bodyPr/>
        <a:lstStyle/>
        <a:p>
          <a:r>
            <a:rPr lang="nl-BE" sz="2500" dirty="0" err="1" smtClean="0"/>
            <a:t>Diofysitisme</a:t>
          </a:r>
          <a:r>
            <a:rPr lang="nl-BE" sz="2500" dirty="0" smtClean="0"/>
            <a:t/>
          </a:r>
          <a:br>
            <a:rPr lang="nl-BE" sz="2500" dirty="0" smtClean="0"/>
          </a:br>
          <a:r>
            <a:rPr lang="nl-BE" sz="1600" dirty="0" smtClean="0"/>
            <a:t>≈</a:t>
          </a:r>
          <a:r>
            <a:rPr lang="nl-BE" sz="1600" dirty="0" err="1" smtClean="0"/>
            <a:t>Nestorius</a:t>
          </a:r>
          <a:r>
            <a:rPr lang="nl-BE" sz="1600" dirty="0" smtClean="0"/>
            <a:t> van</a:t>
          </a:r>
          <a:br>
            <a:rPr lang="nl-BE" sz="1600" dirty="0" smtClean="0"/>
          </a:br>
          <a:r>
            <a:rPr lang="nl-BE" sz="1600" dirty="0" smtClean="0"/>
            <a:t>Constantinopel (381-451)</a:t>
          </a:r>
          <a:endParaRPr lang="nl-BE" sz="1600" dirty="0"/>
        </a:p>
      </dgm:t>
    </dgm:pt>
    <dgm:pt modelId="{015F72DB-09B1-43C5-BF9D-B592FA7D06FF}" type="parTrans" cxnId="{FDF6274C-2FBC-4673-ACC3-7428E7BBB04D}">
      <dgm:prSet/>
      <dgm:spPr/>
      <dgm:t>
        <a:bodyPr/>
        <a:lstStyle/>
        <a:p>
          <a:endParaRPr lang="nl-BE"/>
        </a:p>
      </dgm:t>
    </dgm:pt>
    <dgm:pt modelId="{65C21C3F-CDA4-4EFB-8ABD-58F052AC2A8B}" type="sibTrans" cxnId="{FDF6274C-2FBC-4673-ACC3-7428E7BBB04D}">
      <dgm:prSet/>
      <dgm:spPr/>
      <dgm:t>
        <a:bodyPr/>
        <a:lstStyle/>
        <a:p>
          <a:endParaRPr lang="nl-BE"/>
        </a:p>
      </dgm:t>
    </dgm:pt>
    <dgm:pt modelId="{E8A6C4F0-E51D-46D0-B3EF-9BD141E24C2B}">
      <dgm:prSet phldrT="[Tekst]" custT="1"/>
      <dgm:spPr/>
      <dgm:t>
        <a:bodyPr/>
        <a:lstStyle/>
        <a:p>
          <a:r>
            <a:rPr lang="nl-BE" sz="2500" dirty="0" err="1" smtClean="0"/>
            <a:t>Monofysitisme</a:t>
          </a:r>
          <a:r>
            <a:rPr lang="nl-BE" sz="2500" dirty="0" smtClean="0"/>
            <a:t/>
          </a:r>
          <a:br>
            <a:rPr lang="nl-BE" sz="2500" dirty="0" smtClean="0"/>
          </a:br>
          <a:r>
            <a:rPr lang="nl-BE" sz="1600" dirty="0" err="1" smtClean="0"/>
            <a:t>Apollinaris</a:t>
          </a:r>
          <a:r>
            <a:rPr lang="nl-BE" sz="1600" dirty="0" smtClean="0"/>
            <a:t> van </a:t>
          </a:r>
          <a:r>
            <a:rPr lang="nl-BE" sz="1600" dirty="0" err="1" smtClean="0"/>
            <a:t>Laodicea</a:t>
          </a:r>
          <a:r>
            <a:rPr lang="nl-BE" sz="1600" dirty="0" smtClean="0"/>
            <a:t/>
          </a:r>
          <a:br>
            <a:rPr lang="nl-BE" sz="1600" dirty="0" smtClean="0"/>
          </a:br>
          <a:r>
            <a:rPr lang="nl-BE" sz="1600" dirty="0" smtClean="0"/>
            <a:t>(4de eeuw)</a:t>
          </a:r>
          <a:endParaRPr lang="nl-BE" sz="1600" dirty="0"/>
        </a:p>
      </dgm:t>
    </dgm:pt>
    <dgm:pt modelId="{203FD085-3C6A-4F6D-BB7A-E200E5805F4B}" type="sibTrans" cxnId="{D89DFDAA-BBF1-4D4A-A687-916A85D1CE64}">
      <dgm:prSet/>
      <dgm:spPr/>
      <dgm:t>
        <a:bodyPr/>
        <a:lstStyle/>
        <a:p>
          <a:endParaRPr lang="nl-BE"/>
        </a:p>
      </dgm:t>
    </dgm:pt>
    <dgm:pt modelId="{E04E3EF8-1327-49FB-9696-A672398A29E8}" type="parTrans" cxnId="{D89DFDAA-BBF1-4D4A-A687-916A85D1CE64}">
      <dgm:prSet/>
      <dgm:spPr/>
      <dgm:t>
        <a:bodyPr/>
        <a:lstStyle/>
        <a:p>
          <a:endParaRPr lang="nl-BE"/>
        </a:p>
      </dgm:t>
    </dgm:pt>
    <dgm:pt modelId="{2FA47630-C056-432A-8165-AAF04293BF7A}" type="pres">
      <dgm:prSet presAssocID="{FB164B94-77F6-45A2-B9F4-3621D38A592A}" presName="linear" presStyleCnt="0">
        <dgm:presLayoutVars>
          <dgm:dir/>
          <dgm:resizeHandles val="exact"/>
        </dgm:presLayoutVars>
      </dgm:prSet>
      <dgm:spPr/>
    </dgm:pt>
    <dgm:pt modelId="{574CBC2D-DA5F-4E0F-ACC9-A81C54424F20}" type="pres">
      <dgm:prSet presAssocID="{E8A6C4F0-E51D-46D0-B3EF-9BD141E24C2B}" presName="comp" presStyleCnt="0"/>
      <dgm:spPr/>
    </dgm:pt>
    <dgm:pt modelId="{3E91330C-1331-46F4-985D-8722B07CAF09}" type="pres">
      <dgm:prSet presAssocID="{E8A6C4F0-E51D-46D0-B3EF-9BD141E24C2B}" presName="box" presStyleLbl="node1" presStyleIdx="0" presStyleCnt="2"/>
      <dgm:spPr/>
      <dgm:t>
        <a:bodyPr/>
        <a:lstStyle/>
        <a:p>
          <a:endParaRPr lang="nl-BE"/>
        </a:p>
      </dgm:t>
    </dgm:pt>
    <dgm:pt modelId="{2E2DB630-71B6-41BE-838E-CC9B85716119}" type="pres">
      <dgm:prSet presAssocID="{E8A6C4F0-E51D-46D0-B3EF-9BD141E24C2B}" presName="img" presStyleLbl="fgImgPlace1" presStyleIdx="0" presStyleCnt="2"/>
      <dgm:spPr>
        <a:blipFill rotWithShape="1">
          <a:blip xmlns:r="http://schemas.openxmlformats.org/officeDocument/2006/relationships" r:embed="rId1"/>
          <a:stretch>
            <a:fillRect/>
          </a:stretch>
        </a:blipFill>
      </dgm:spPr>
    </dgm:pt>
    <dgm:pt modelId="{B60ED4A9-5257-41FF-A101-C6F6B3CF5C45}" type="pres">
      <dgm:prSet presAssocID="{E8A6C4F0-E51D-46D0-B3EF-9BD141E24C2B}" presName="text" presStyleLbl="node1" presStyleIdx="0" presStyleCnt="2">
        <dgm:presLayoutVars>
          <dgm:bulletEnabled val="1"/>
        </dgm:presLayoutVars>
      </dgm:prSet>
      <dgm:spPr/>
      <dgm:t>
        <a:bodyPr/>
        <a:lstStyle/>
        <a:p>
          <a:endParaRPr lang="nl-BE"/>
        </a:p>
      </dgm:t>
    </dgm:pt>
    <dgm:pt modelId="{A413540B-FB32-4974-9AD5-4578A879BA50}" type="pres">
      <dgm:prSet presAssocID="{203FD085-3C6A-4F6D-BB7A-E200E5805F4B}" presName="spacer" presStyleCnt="0"/>
      <dgm:spPr/>
    </dgm:pt>
    <dgm:pt modelId="{DDEE80AD-A867-4B66-8CEC-717122238085}" type="pres">
      <dgm:prSet presAssocID="{A0C456AF-5A1C-42FD-A2FC-D95A9DB640F1}" presName="comp" presStyleCnt="0"/>
      <dgm:spPr/>
    </dgm:pt>
    <dgm:pt modelId="{7D019290-B753-47EC-AFCE-3325E8AC16C3}" type="pres">
      <dgm:prSet presAssocID="{A0C456AF-5A1C-42FD-A2FC-D95A9DB640F1}" presName="box" presStyleLbl="node1" presStyleIdx="1" presStyleCnt="2"/>
      <dgm:spPr/>
      <dgm:t>
        <a:bodyPr/>
        <a:lstStyle/>
        <a:p>
          <a:endParaRPr lang="nl-BE"/>
        </a:p>
      </dgm:t>
    </dgm:pt>
    <dgm:pt modelId="{135FBFC0-DA8C-4C6F-82AF-D1AA51154CF6}" type="pres">
      <dgm:prSet presAssocID="{A0C456AF-5A1C-42FD-A2FC-D95A9DB640F1}" presName="img" presStyleLbl="fgImgPlace1" presStyleIdx="1" presStyleCnt="2"/>
      <dgm:spPr>
        <a:blipFill rotWithShape="1">
          <a:blip xmlns:r="http://schemas.openxmlformats.org/officeDocument/2006/relationships" r:embed="rId2"/>
          <a:stretch>
            <a:fillRect/>
          </a:stretch>
        </a:blipFill>
      </dgm:spPr>
    </dgm:pt>
    <dgm:pt modelId="{9CD4882E-D27A-45C6-9461-F34C4D9FDDC3}" type="pres">
      <dgm:prSet presAssocID="{A0C456AF-5A1C-42FD-A2FC-D95A9DB640F1}" presName="text" presStyleLbl="node1" presStyleIdx="1" presStyleCnt="2">
        <dgm:presLayoutVars>
          <dgm:bulletEnabled val="1"/>
        </dgm:presLayoutVars>
      </dgm:prSet>
      <dgm:spPr/>
      <dgm:t>
        <a:bodyPr/>
        <a:lstStyle/>
        <a:p>
          <a:endParaRPr lang="nl-BE"/>
        </a:p>
      </dgm:t>
    </dgm:pt>
  </dgm:ptLst>
  <dgm:cxnLst>
    <dgm:cxn modelId="{6223A071-17B0-45A7-B533-A7A7098530AD}" type="presOf" srcId="{E8A6C4F0-E51D-46D0-B3EF-9BD141E24C2B}" destId="{3E91330C-1331-46F4-985D-8722B07CAF09}" srcOrd="0" destOrd="0" presId="urn:microsoft.com/office/officeart/2005/8/layout/vList4"/>
    <dgm:cxn modelId="{A02ECFE9-94C6-4B48-8C85-BC72E3B21B7B}" type="presOf" srcId="{A0C456AF-5A1C-42FD-A2FC-D95A9DB640F1}" destId="{7D019290-B753-47EC-AFCE-3325E8AC16C3}" srcOrd="0" destOrd="0" presId="urn:microsoft.com/office/officeart/2005/8/layout/vList4"/>
    <dgm:cxn modelId="{FDF6274C-2FBC-4673-ACC3-7428E7BBB04D}" srcId="{FB164B94-77F6-45A2-B9F4-3621D38A592A}" destId="{A0C456AF-5A1C-42FD-A2FC-D95A9DB640F1}" srcOrd="1" destOrd="0" parTransId="{015F72DB-09B1-43C5-BF9D-B592FA7D06FF}" sibTransId="{65C21C3F-CDA4-4EFB-8ABD-58F052AC2A8B}"/>
    <dgm:cxn modelId="{D89DFDAA-BBF1-4D4A-A687-916A85D1CE64}" srcId="{FB164B94-77F6-45A2-B9F4-3621D38A592A}" destId="{E8A6C4F0-E51D-46D0-B3EF-9BD141E24C2B}" srcOrd="0" destOrd="0" parTransId="{E04E3EF8-1327-49FB-9696-A672398A29E8}" sibTransId="{203FD085-3C6A-4F6D-BB7A-E200E5805F4B}"/>
    <dgm:cxn modelId="{65BA8753-31B0-4FDC-B145-4A7BF709305E}" type="presOf" srcId="{E8A6C4F0-E51D-46D0-B3EF-9BD141E24C2B}" destId="{B60ED4A9-5257-41FF-A101-C6F6B3CF5C45}" srcOrd="1" destOrd="0" presId="urn:microsoft.com/office/officeart/2005/8/layout/vList4"/>
    <dgm:cxn modelId="{11EEF1D7-9FBD-4F57-A2ED-DA64095B87F1}" type="presOf" srcId="{FB164B94-77F6-45A2-B9F4-3621D38A592A}" destId="{2FA47630-C056-432A-8165-AAF04293BF7A}" srcOrd="0" destOrd="0" presId="urn:microsoft.com/office/officeart/2005/8/layout/vList4"/>
    <dgm:cxn modelId="{BDC781D3-B156-4DB4-8452-893A07D80867}" type="presOf" srcId="{A0C456AF-5A1C-42FD-A2FC-D95A9DB640F1}" destId="{9CD4882E-D27A-45C6-9461-F34C4D9FDDC3}" srcOrd="1" destOrd="0" presId="urn:microsoft.com/office/officeart/2005/8/layout/vList4"/>
    <dgm:cxn modelId="{D0728A14-D2AC-4360-9406-CAB39FE7CDF3}" type="presParOf" srcId="{2FA47630-C056-432A-8165-AAF04293BF7A}" destId="{574CBC2D-DA5F-4E0F-ACC9-A81C54424F20}" srcOrd="0" destOrd="0" presId="urn:microsoft.com/office/officeart/2005/8/layout/vList4"/>
    <dgm:cxn modelId="{F27952A8-3C29-4F66-9971-8D211A9A3767}" type="presParOf" srcId="{574CBC2D-DA5F-4E0F-ACC9-A81C54424F20}" destId="{3E91330C-1331-46F4-985D-8722B07CAF09}" srcOrd="0" destOrd="0" presId="urn:microsoft.com/office/officeart/2005/8/layout/vList4"/>
    <dgm:cxn modelId="{1708992F-E703-459E-BC28-CF631D9166AC}" type="presParOf" srcId="{574CBC2D-DA5F-4E0F-ACC9-A81C54424F20}" destId="{2E2DB630-71B6-41BE-838E-CC9B85716119}" srcOrd="1" destOrd="0" presId="urn:microsoft.com/office/officeart/2005/8/layout/vList4"/>
    <dgm:cxn modelId="{001EC167-6DFC-4782-8542-11E47244143B}" type="presParOf" srcId="{574CBC2D-DA5F-4E0F-ACC9-A81C54424F20}" destId="{B60ED4A9-5257-41FF-A101-C6F6B3CF5C45}" srcOrd="2" destOrd="0" presId="urn:microsoft.com/office/officeart/2005/8/layout/vList4"/>
    <dgm:cxn modelId="{564EA1D3-5367-4BD0-B712-C43B731E4D6E}" type="presParOf" srcId="{2FA47630-C056-432A-8165-AAF04293BF7A}" destId="{A413540B-FB32-4974-9AD5-4578A879BA50}" srcOrd="1" destOrd="0" presId="urn:microsoft.com/office/officeart/2005/8/layout/vList4"/>
    <dgm:cxn modelId="{B1FD3139-99A0-41DA-AFF0-968834152831}" type="presParOf" srcId="{2FA47630-C056-432A-8165-AAF04293BF7A}" destId="{DDEE80AD-A867-4B66-8CEC-717122238085}" srcOrd="2" destOrd="0" presId="urn:microsoft.com/office/officeart/2005/8/layout/vList4"/>
    <dgm:cxn modelId="{21D02BA7-C1DC-4B62-BE11-ABD240E32CB9}" type="presParOf" srcId="{DDEE80AD-A867-4B66-8CEC-717122238085}" destId="{7D019290-B753-47EC-AFCE-3325E8AC16C3}" srcOrd="0" destOrd="0" presId="urn:microsoft.com/office/officeart/2005/8/layout/vList4"/>
    <dgm:cxn modelId="{A8FE4977-39C8-468A-9707-744F6EE5B227}" type="presParOf" srcId="{DDEE80AD-A867-4B66-8CEC-717122238085}" destId="{135FBFC0-DA8C-4C6F-82AF-D1AA51154CF6}" srcOrd="1" destOrd="0" presId="urn:microsoft.com/office/officeart/2005/8/layout/vList4"/>
    <dgm:cxn modelId="{965D1B17-D720-4610-BE5B-C5E7A25BF839}" type="presParOf" srcId="{DDEE80AD-A867-4B66-8CEC-717122238085}" destId="{9CD4882E-D27A-45C6-9461-F34C4D9FDDC3}" srcOrd="2" destOrd="0" presId="urn:microsoft.com/office/officeart/2005/8/layout/vList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3C9132-73B1-429C-BC66-5E687B7527B1}">
      <dsp:nvSpPr>
        <dsp:cNvPr id="0" name=""/>
        <dsp:cNvSpPr/>
      </dsp:nvSpPr>
      <dsp:spPr>
        <a:xfrm>
          <a:off x="995717" y="33"/>
          <a:ext cx="3068497" cy="1841098"/>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nl-BE" sz="2000" kern="1200" smtClean="0"/>
            <a:t>Is Christus tijdens het avondmaal bij ons aanwezig als God en/of als mens?</a:t>
          </a:r>
          <a:endParaRPr lang="nl-BE" sz="2000" kern="1200" dirty="0"/>
        </a:p>
      </dsp:txBody>
      <dsp:txXfrm>
        <a:off x="995717" y="33"/>
        <a:ext cx="3068497" cy="1841098"/>
      </dsp:txXfrm>
    </dsp:sp>
    <dsp:sp modelId="{7B626D1E-14A4-42C4-B338-E53C590E7A41}">
      <dsp:nvSpPr>
        <dsp:cNvPr id="0" name=""/>
        <dsp:cNvSpPr/>
      </dsp:nvSpPr>
      <dsp:spPr>
        <a:xfrm>
          <a:off x="4371064" y="33"/>
          <a:ext cx="3068497" cy="1841098"/>
        </a:xfrm>
        <a:prstGeom prst="rect">
          <a:avLst/>
        </a:prstGeom>
        <a:solidFill>
          <a:schemeClr val="accent3">
            <a:hueOff val="-5513091"/>
            <a:satOff val="8941"/>
            <a:lumOff val="66"/>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nl-BE" sz="2000" kern="1200" dirty="0" smtClean="0"/>
            <a:t>Verklaar: ‘Van die dag of dat uur echter weet niemand, ook de engelen in de hemel niet, ook de Zoon niet, behalve de Vader’ (Mc13:32).</a:t>
          </a:r>
        </a:p>
      </dsp:txBody>
      <dsp:txXfrm>
        <a:off x="4371064" y="33"/>
        <a:ext cx="3068497" cy="1841098"/>
      </dsp:txXfrm>
    </dsp:sp>
    <dsp:sp modelId="{C8B16607-270B-4752-BD47-A86BA69FCC25}">
      <dsp:nvSpPr>
        <dsp:cNvPr id="0" name=""/>
        <dsp:cNvSpPr/>
      </dsp:nvSpPr>
      <dsp:spPr>
        <a:xfrm>
          <a:off x="995717" y="2147982"/>
          <a:ext cx="3068497" cy="1841098"/>
        </a:xfrm>
        <a:prstGeom prst="rect">
          <a:avLst/>
        </a:prstGeom>
        <a:solidFill>
          <a:schemeClr val="accent3">
            <a:hueOff val="-11026182"/>
            <a:satOff val="17881"/>
            <a:lumOff val="131"/>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nl-BE" sz="2000" kern="1200" dirty="0" smtClean="0"/>
            <a:t>Stierf Christus als God en mens aan het kruis?</a:t>
          </a:r>
        </a:p>
      </dsp:txBody>
      <dsp:txXfrm>
        <a:off x="995717" y="2147982"/>
        <a:ext cx="3068497" cy="1841098"/>
      </dsp:txXfrm>
    </dsp:sp>
    <dsp:sp modelId="{93FAD8BD-49D5-44DB-80D3-8DF0E5B7B01C}">
      <dsp:nvSpPr>
        <dsp:cNvPr id="0" name=""/>
        <dsp:cNvSpPr/>
      </dsp:nvSpPr>
      <dsp:spPr>
        <a:xfrm>
          <a:off x="4371064" y="2147982"/>
          <a:ext cx="3068497" cy="1841098"/>
        </a:xfrm>
        <a:prstGeom prst="rect">
          <a:avLst/>
        </a:prstGeom>
        <a:solidFill>
          <a:schemeClr val="accent3">
            <a:hueOff val="-16539272"/>
            <a:satOff val="26822"/>
            <a:lumOff val="197"/>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nl-BE" sz="2000" kern="1200" dirty="0" smtClean="0"/>
            <a:t>Is Maria de moeder van God?</a:t>
          </a:r>
        </a:p>
      </dsp:txBody>
      <dsp:txXfrm>
        <a:off x="4371064" y="2147982"/>
        <a:ext cx="3068497" cy="184109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91330C-1331-46F4-985D-8722B07CAF09}">
      <dsp:nvSpPr>
        <dsp:cNvPr id="0" name=""/>
        <dsp:cNvSpPr/>
      </dsp:nvSpPr>
      <dsp:spPr>
        <a:xfrm>
          <a:off x="0" y="0"/>
          <a:ext cx="8451439" cy="1715592"/>
        </a:xfrm>
        <a:prstGeom prst="roundRect">
          <a:avLst>
            <a:gd name="adj" fmla="val 10000"/>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a:lnSpc>
              <a:spcPct val="90000"/>
            </a:lnSpc>
            <a:spcBef>
              <a:spcPct val="0"/>
            </a:spcBef>
            <a:spcAft>
              <a:spcPct val="35000"/>
            </a:spcAft>
          </a:pPr>
          <a:r>
            <a:rPr lang="nl-BE" sz="2500" kern="1200" dirty="0" err="1" smtClean="0"/>
            <a:t>Monofysitisme</a:t>
          </a:r>
          <a:r>
            <a:rPr lang="nl-BE" sz="2500" kern="1200" dirty="0" smtClean="0"/>
            <a:t/>
          </a:r>
          <a:br>
            <a:rPr lang="nl-BE" sz="2500" kern="1200" dirty="0" smtClean="0"/>
          </a:br>
          <a:r>
            <a:rPr lang="nl-BE" sz="1600" kern="1200" dirty="0" err="1" smtClean="0"/>
            <a:t>Apollinaris</a:t>
          </a:r>
          <a:r>
            <a:rPr lang="nl-BE" sz="1600" kern="1200" dirty="0" smtClean="0"/>
            <a:t> van </a:t>
          </a:r>
          <a:r>
            <a:rPr lang="nl-BE" sz="1600" kern="1200" dirty="0" err="1" smtClean="0"/>
            <a:t>Laodicea</a:t>
          </a:r>
          <a:r>
            <a:rPr lang="nl-BE" sz="1600" kern="1200" dirty="0" smtClean="0"/>
            <a:t/>
          </a:r>
          <a:br>
            <a:rPr lang="nl-BE" sz="1600" kern="1200" dirty="0" smtClean="0"/>
          </a:br>
          <a:r>
            <a:rPr lang="nl-BE" sz="1600" kern="1200" dirty="0" smtClean="0"/>
            <a:t>(4de eeuw)</a:t>
          </a:r>
          <a:endParaRPr lang="nl-BE" sz="1600" kern="1200" dirty="0"/>
        </a:p>
      </dsp:txBody>
      <dsp:txXfrm>
        <a:off x="1861847" y="0"/>
        <a:ext cx="6589591" cy="1715592"/>
      </dsp:txXfrm>
    </dsp:sp>
    <dsp:sp modelId="{2E2DB630-71B6-41BE-838E-CC9B85716119}">
      <dsp:nvSpPr>
        <dsp:cNvPr id="0" name=""/>
        <dsp:cNvSpPr/>
      </dsp:nvSpPr>
      <dsp:spPr>
        <a:xfrm>
          <a:off x="171559" y="171559"/>
          <a:ext cx="1690287" cy="1372474"/>
        </a:xfrm>
        <a:prstGeom prst="roundRect">
          <a:avLst>
            <a:gd name="adj" fmla="val 10000"/>
          </a:avLst>
        </a:prstGeom>
        <a:blipFill rotWithShape="1">
          <a:blip xmlns:r="http://schemas.openxmlformats.org/officeDocument/2006/relationships" r:embed="rId1"/>
          <a:stretch>
            <a:fillRect/>
          </a:stretch>
        </a:blipFill>
        <a:ln w="1905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D019290-B753-47EC-AFCE-3325E8AC16C3}">
      <dsp:nvSpPr>
        <dsp:cNvPr id="0" name=""/>
        <dsp:cNvSpPr/>
      </dsp:nvSpPr>
      <dsp:spPr>
        <a:xfrm>
          <a:off x="0" y="1887152"/>
          <a:ext cx="8451439" cy="1715592"/>
        </a:xfrm>
        <a:prstGeom prst="roundRect">
          <a:avLst>
            <a:gd name="adj" fmla="val 10000"/>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a:lnSpc>
              <a:spcPct val="90000"/>
            </a:lnSpc>
            <a:spcBef>
              <a:spcPct val="0"/>
            </a:spcBef>
            <a:spcAft>
              <a:spcPct val="35000"/>
            </a:spcAft>
          </a:pPr>
          <a:r>
            <a:rPr lang="nl-BE" sz="2500" kern="1200" dirty="0" err="1" smtClean="0"/>
            <a:t>Diofysitisme</a:t>
          </a:r>
          <a:r>
            <a:rPr lang="nl-BE" sz="2500" kern="1200" dirty="0" smtClean="0"/>
            <a:t/>
          </a:r>
          <a:br>
            <a:rPr lang="nl-BE" sz="2500" kern="1200" dirty="0" smtClean="0"/>
          </a:br>
          <a:r>
            <a:rPr lang="nl-BE" sz="1600" kern="1200" dirty="0" smtClean="0"/>
            <a:t>≈</a:t>
          </a:r>
          <a:r>
            <a:rPr lang="nl-BE" sz="1600" kern="1200" dirty="0" err="1" smtClean="0"/>
            <a:t>Nestorius</a:t>
          </a:r>
          <a:r>
            <a:rPr lang="nl-BE" sz="1600" kern="1200" dirty="0" smtClean="0"/>
            <a:t> van</a:t>
          </a:r>
          <a:br>
            <a:rPr lang="nl-BE" sz="1600" kern="1200" dirty="0" smtClean="0"/>
          </a:br>
          <a:r>
            <a:rPr lang="nl-BE" sz="1600" kern="1200" dirty="0" smtClean="0"/>
            <a:t>Constantinopel (381-451)</a:t>
          </a:r>
          <a:endParaRPr lang="nl-BE" sz="1600" kern="1200" dirty="0"/>
        </a:p>
      </dsp:txBody>
      <dsp:txXfrm>
        <a:off x="1861847" y="1887152"/>
        <a:ext cx="6589591" cy="1715592"/>
      </dsp:txXfrm>
    </dsp:sp>
    <dsp:sp modelId="{135FBFC0-DA8C-4C6F-82AF-D1AA51154CF6}">
      <dsp:nvSpPr>
        <dsp:cNvPr id="0" name=""/>
        <dsp:cNvSpPr/>
      </dsp:nvSpPr>
      <dsp:spPr>
        <a:xfrm>
          <a:off x="171559" y="2058711"/>
          <a:ext cx="1690287" cy="1372474"/>
        </a:xfrm>
        <a:prstGeom prst="roundRect">
          <a:avLst>
            <a:gd name="adj" fmla="val 10000"/>
          </a:avLst>
        </a:prstGeom>
        <a:blipFill rotWithShape="1">
          <a:blip xmlns:r="http://schemas.openxmlformats.org/officeDocument/2006/relationships" r:embed="rId2"/>
          <a:stretch>
            <a:fillRect/>
          </a:stretch>
        </a:blipFill>
        <a:ln w="1905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BE"/>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A25F77-9D03-445E-9715-5FC0D564FCFF}" type="datetimeFigureOut">
              <a:rPr lang="nl-BE" smtClean="0"/>
              <a:t>15/10/2022</a:t>
            </a:fld>
            <a:endParaRPr lang="nl-BE"/>
          </a:p>
        </p:txBody>
      </p:sp>
      <p:sp>
        <p:nvSpPr>
          <p:cNvPr id="4" name="Tijdelijke aanduiding voor dia-afbeelding 3"/>
          <p:cNvSpPr>
            <a:spLocks noGrp="1" noRot="1" noChangeAspect="1"/>
          </p:cNvSpPr>
          <p:nvPr>
            <p:ph type="sldImg" idx="2"/>
          </p:nvPr>
        </p:nvSpPr>
        <p:spPr>
          <a:xfrm>
            <a:off x="685800" y="685800"/>
            <a:ext cx="5486400" cy="3429000"/>
          </a:xfrm>
          <a:prstGeom prst="rect">
            <a:avLst/>
          </a:prstGeom>
          <a:noFill/>
          <a:ln w="12700">
            <a:solidFill>
              <a:prstClr val="black"/>
            </a:solidFill>
          </a:ln>
        </p:spPr>
        <p:txBody>
          <a:bodyPr vert="horz" lIns="91440" tIns="45720" rIns="91440" bIns="45720" rtlCol="0" anchor="ctr"/>
          <a:lstStyle/>
          <a:p>
            <a:endParaRPr lang="nl-BE"/>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BE"/>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BE"/>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C2164C-9A06-44E9-B44C-B8B034C7459D}" type="slidenum">
              <a:rPr lang="nl-BE" smtClean="0"/>
              <a:t>‹nr.›</a:t>
            </a:fld>
            <a:endParaRPr lang="nl-BE"/>
          </a:p>
        </p:txBody>
      </p:sp>
    </p:spTree>
    <p:extLst>
      <p:ext uri="{BB962C8B-B14F-4D97-AF65-F5344CB8AC3E}">
        <p14:creationId xmlns:p14="http://schemas.microsoft.com/office/powerpoint/2010/main" val="806239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23" name="Rechthoek 22"/>
          <p:cNvSpPr/>
          <p:nvPr/>
        </p:nvSpPr>
        <p:spPr>
          <a:xfrm flipV="1">
            <a:off x="5410183" y="3175000"/>
            <a:ext cx="3733819" cy="75906"/>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hthoek 23"/>
          <p:cNvSpPr/>
          <p:nvPr/>
        </p:nvSpPr>
        <p:spPr>
          <a:xfrm flipV="1">
            <a:off x="5410201" y="3247508"/>
            <a:ext cx="3733801" cy="16002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hthoek 24"/>
          <p:cNvSpPr/>
          <p:nvPr/>
        </p:nvSpPr>
        <p:spPr>
          <a:xfrm flipV="1">
            <a:off x="5410201" y="3429306"/>
            <a:ext cx="3733801" cy="7620"/>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hthoek 25"/>
          <p:cNvSpPr/>
          <p:nvPr/>
        </p:nvSpPr>
        <p:spPr>
          <a:xfrm flipV="1">
            <a:off x="5410200" y="3470336"/>
            <a:ext cx="1965960" cy="15240"/>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hthoek 26"/>
          <p:cNvSpPr/>
          <p:nvPr/>
        </p:nvSpPr>
        <p:spPr>
          <a:xfrm flipV="1">
            <a:off x="5410200" y="3499643"/>
            <a:ext cx="1965960" cy="7620"/>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Afgeronde rechthoek 29"/>
          <p:cNvSpPr/>
          <p:nvPr/>
        </p:nvSpPr>
        <p:spPr bwMode="white">
          <a:xfrm>
            <a:off x="5410200" y="3302000"/>
            <a:ext cx="3063240" cy="22860"/>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Afgeronde rechthoek 30"/>
          <p:cNvSpPr/>
          <p:nvPr/>
        </p:nvSpPr>
        <p:spPr bwMode="white">
          <a:xfrm>
            <a:off x="7376507" y="3384153"/>
            <a:ext cx="1600200" cy="30480"/>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hthoek 6"/>
          <p:cNvSpPr/>
          <p:nvPr/>
        </p:nvSpPr>
        <p:spPr>
          <a:xfrm>
            <a:off x="1" y="3041385"/>
            <a:ext cx="9144000" cy="2034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hthoek 9"/>
          <p:cNvSpPr/>
          <p:nvPr/>
        </p:nvSpPr>
        <p:spPr>
          <a:xfrm>
            <a:off x="1" y="3062940"/>
            <a:ext cx="9144001" cy="11723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hthoek 10"/>
          <p:cNvSpPr/>
          <p:nvPr/>
        </p:nvSpPr>
        <p:spPr>
          <a:xfrm flipV="1">
            <a:off x="6414051" y="3035908"/>
            <a:ext cx="2729950" cy="20702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hthoek 18"/>
          <p:cNvSpPr/>
          <p:nvPr/>
        </p:nvSpPr>
        <p:spPr>
          <a:xfrm>
            <a:off x="0" y="0"/>
            <a:ext cx="9144000" cy="30847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el 7"/>
          <p:cNvSpPr>
            <a:spLocks noGrp="1"/>
          </p:cNvSpPr>
          <p:nvPr>
            <p:ph type="ctrTitle"/>
          </p:nvPr>
        </p:nvSpPr>
        <p:spPr>
          <a:xfrm>
            <a:off x="457200" y="2001573"/>
            <a:ext cx="8458200" cy="1225021"/>
          </a:xfrm>
        </p:spPr>
        <p:txBody>
          <a:bodyPr anchor="b"/>
          <a:lstStyle>
            <a:lvl1pPr>
              <a:defRPr sz="4400">
                <a:solidFill>
                  <a:schemeClr val="bg1"/>
                </a:solidFill>
              </a:defRPr>
            </a:lvl1pPr>
          </a:lstStyle>
          <a:p>
            <a:r>
              <a:rPr kumimoji="0" lang="nl-NL" smtClean="0"/>
              <a:t>Klik om de stijl te bewerken</a:t>
            </a:r>
            <a:endParaRPr kumimoji="0" lang="en-US"/>
          </a:p>
        </p:txBody>
      </p:sp>
      <p:sp>
        <p:nvSpPr>
          <p:cNvPr id="9" name="Ondertitel 8"/>
          <p:cNvSpPr>
            <a:spLocks noGrp="1"/>
          </p:cNvSpPr>
          <p:nvPr>
            <p:ph type="subTitle" idx="1"/>
          </p:nvPr>
        </p:nvSpPr>
        <p:spPr>
          <a:xfrm>
            <a:off x="457200" y="3249948"/>
            <a:ext cx="4953000" cy="14605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nl-NL" smtClean="0"/>
              <a:t>Klik om de ondertitelstijl van het model te bewerken</a:t>
            </a:r>
            <a:endParaRPr kumimoji="0" lang="en-US"/>
          </a:p>
        </p:txBody>
      </p:sp>
      <p:sp>
        <p:nvSpPr>
          <p:cNvPr id="28" name="Tijdelijke aanduiding voor datum 27"/>
          <p:cNvSpPr>
            <a:spLocks noGrp="1"/>
          </p:cNvSpPr>
          <p:nvPr>
            <p:ph type="dt" sz="half" idx="10"/>
          </p:nvPr>
        </p:nvSpPr>
        <p:spPr>
          <a:xfrm>
            <a:off x="6705600" y="3505200"/>
            <a:ext cx="960120" cy="381000"/>
          </a:xfrm>
        </p:spPr>
        <p:txBody>
          <a:bodyPr/>
          <a:lstStyle/>
          <a:p>
            <a:fld id="{156A9CE0-2A50-46AE-BAC7-239E11F0A585}" type="datetimeFigureOut">
              <a:rPr lang="nl-BE" smtClean="0"/>
              <a:t>15/10/2022</a:t>
            </a:fld>
            <a:endParaRPr lang="nl-BE"/>
          </a:p>
        </p:txBody>
      </p:sp>
      <p:sp>
        <p:nvSpPr>
          <p:cNvPr id="17" name="Tijdelijke aanduiding voor voettekst 16"/>
          <p:cNvSpPr>
            <a:spLocks noGrp="1"/>
          </p:cNvSpPr>
          <p:nvPr>
            <p:ph type="ftr" sz="quarter" idx="11"/>
          </p:nvPr>
        </p:nvSpPr>
        <p:spPr>
          <a:xfrm>
            <a:off x="5410200" y="3504407"/>
            <a:ext cx="1295400" cy="381000"/>
          </a:xfrm>
        </p:spPr>
        <p:txBody>
          <a:bodyPr/>
          <a:lstStyle/>
          <a:p>
            <a:endParaRPr lang="nl-BE"/>
          </a:p>
        </p:txBody>
      </p:sp>
      <p:sp>
        <p:nvSpPr>
          <p:cNvPr id="29" name="Tijdelijke aanduiding voor dianummer 28"/>
          <p:cNvSpPr>
            <a:spLocks noGrp="1"/>
          </p:cNvSpPr>
          <p:nvPr>
            <p:ph type="sldNum" sz="quarter" idx="12"/>
          </p:nvPr>
        </p:nvSpPr>
        <p:spPr>
          <a:xfrm>
            <a:off x="8320088" y="947"/>
            <a:ext cx="747712" cy="304800"/>
          </a:xfrm>
        </p:spPr>
        <p:txBody>
          <a:bodyPr/>
          <a:lstStyle>
            <a:lvl1pPr algn="r">
              <a:defRPr sz="1800">
                <a:solidFill>
                  <a:schemeClr val="bg1"/>
                </a:solidFill>
              </a:defRPr>
            </a:lvl1pPr>
          </a:lstStyle>
          <a:p>
            <a:fld id="{DAB4EA4A-6954-4ADB-A712-F23F7F2A8EF6}" type="slidenum">
              <a:rPr lang="nl-BE" smtClean="0"/>
              <a:t>‹nr.›</a:t>
            </a:fld>
            <a:endParaRPr lang="nl-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nl-NL" smtClean="0"/>
              <a:t>Klik om de stijl te bewerken</a:t>
            </a:r>
            <a:endParaRPr kumimoji="0" lang="en-US"/>
          </a:p>
        </p:txBody>
      </p:sp>
      <p:sp>
        <p:nvSpPr>
          <p:cNvPr id="3" name="Tijdelijke aanduiding voor verticale tekst 2"/>
          <p:cNvSpPr>
            <a:spLocks noGrp="1"/>
          </p:cNvSpPr>
          <p:nvPr>
            <p:ph type="body" orient="vert" idx="1"/>
          </p:nvPr>
        </p:nvSpPr>
        <p:spPr/>
        <p:txBody>
          <a:bodyPr vert="eaVer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p>
            <a:fld id="{156A9CE0-2A50-46AE-BAC7-239E11F0A585}" type="datetimeFigureOut">
              <a:rPr lang="nl-BE" smtClean="0"/>
              <a:t>15/10/2022</a:t>
            </a:fld>
            <a:endParaRPr lang="nl-BE"/>
          </a:p>
        </p:txBody>
      </p:sp>
      <p:sp>
        <p:nvSpPr>
          <p:cNvPr id="5" name="Tijdelijke aanduiding voor voettekst 4"/>
          <p:cNvSpPr>
            <a:spLocks noGrp="1"/>
          </p:cNvSpPr>
          <p:nvPr>
            <p:ph type="ftr" sz="quarter" idx="11"/>
          </p:nvPr>
        </p:nvSpPr>
        <p:spPr/>
        <p:txBody>
          <a:bodyPr/>
          <a:lstStyle/>
          <a:p>
            <a:endParaRPr lang="nl-BE"/>
          </a:p>
        </p:txBody>
      </p:sp>
      <p:sp>
        <p:nvSpPr>
          <p:cNvPr id="6" name="Tijdelijke aanduiding voor dianummer 5"/>
          <p:cNvSpPr>
            <a:spLocks noGrp="1"/>
          </p:cNvSpPr>
          <p:nvPr>
            <p:ph type="sldNum" sz="quarter" idx="12"/>
          </p:nvPr>
        </p:nvSpPr>
        <p:spPr/>
        <p:txBody>
          <a:bodyPr/>
          <a:lstStyle/>
          <a:p>
            <a:fld id="{DAB4EA4A-6954-4ADB-A712-F23F7F2A8EF6}" type="slidenum">
              <a:rPr lang="nl-BE" smtClean="0"/>
              <a:t>‹nr.›</a:t>
            </a:fld>
            <a:endParaRPr lang="nl-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781800" y="952500"/>
            <a:ext cx="1905000" cy="4572000"/>
          </a:xfrm>
        </p:spPr>
        <p:txBody>
          <a:bodyPr vert="eaVert"/>
          <a:lstStyle/>
          <a:p>
            <a:r>
              <a:rPr kumimoji="0" lang="nl-NL" smtClean="0"/>
              <a:t>Klik om de stijl te bewerken</a:t>
            </a:r>
            <a:endParaRPr kumimoji="0" lang="en-US"/>
          </a:p>
        </p:txBody>
      </p:sp>
      <p:sp>
        <p:nvSpPr>
          <p:cNvPr id="3" name="Tijdelijke aanduiding voor verticale tekst 2"/>
          <p:cNvSpPr>
            <a:spLocks noGrp="1"/>
          </p:cNvSpPr>
          <p:nvPr>
            <p:ph type="body" orient="vert" idx="1"/>
          </p:nvPr>
        </p:nvSpPr>
        <p:spPr>
          <a:xfrm>
            <a:off x="457200" y="952500"/>
            <a:ext cx="6248400" cy="4572000"/>
          </a:xfrm>
        </p:spPr>
        <p:txBody>
          <a:bodyPr vert="eaVer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p>
            <a:fld id="{156A9CE0-2A50-46AE-BAC7-239E11F0A585}" type="datetimeFigureOut">
              <a:rPr lang="nl-BE" smtClean="0"/>
              <a:t>15/10/2022</a:t>
            </a:fld>
            <a:endParaRPr lang="nl-BE"/>
          </a:p>
        </p:txBody>
      </p:sp>
      <p:sp>
        <p:nvSpPr>
          <p:cNvPr id="5" name="Tijdelijke aanduiding voor voettekst 4"/>
          <p:cNvSpPr>
            <a:spLocks noGrp="1"/>
          </p:cNvSpPr>
          <p:nvPr>
            <p:ph type="ftr" sz="quarter" idx="11"/>
          </p:nvPr>
        </p:nvSpPr>
        <p:spPr/>
        <p:txBody>
          <a:bodyPr/>
          <a:lstStyle/>
          <a:p>
            <a:endParaRPr lang="nl-BE"/>
          </a:p>
        </p:txBody>
      </p:sp>
      <p:sp>
        <p:nvSpPr>
          <p:cNvPr id="6" name="Tijdelijke aanduiding voor dianummer 5"/>
          <p:cNvSpPr>
            <a:spLocks noGrp="1"/>
          </p:cNvSpPr>
          <p:nvPr>
            <p:ph type="sldNum" sz="quarter" idx="12"/>
          </p:nvPr>
        </p:nvSpPr>
        <p:spPr/>
        <p:txBody>
          <a:bodyPr/>
          <a:lstStyle/>
          <a:p>
            <a:fld id="{DAB4EA4A-6954-4ADB-A712-F23F7F2A8EF6}" type="slidenum">
              <a:rPr lang="nl-BE" smtClean="0"/>
              <a:t>‹nr.›</a:t>
            </a:fld>
            <a:endParaRPr lang="nl-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nl-NL" smtClean="0"/>
              <a:t>Klik om de stijl te bewerken</a:t>
            </a:r>
            <a:endParaRPr kumimoji="0" lang="en-US"/>
          </a:p>
        </p:txBody>
      </p:sp>
      <p:sp>
        <p:nvSpPr>
          <p:cNvPr id="3" name="Tijdelijke aanduiding voor inhoud 2"/>
          <p:cNvSpPr>
            <a:spLocks noGrp="1"/>
          </p:cNvSpPr>
          <p:nvPr>
            <p:ph idx="1"/>
          </p:nvPr>
        </p:nvSpPr>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p>
            <a:fld id="{156A9CE0-2A50-46AE-BAC7-239E11F0A585}" type="datetimeFigureOut">
              <a:rPr lang="nl-BE" smtClean="0"/>
              <a:t>15/10/2022</a:t>
            </a:fld>
            <a:endParaRPr lang="nl-BE"/>
          </a:p>
        </p:txBody>
      </p:sp>
      <p:sp>
        <p:nvSpPr>
          <p:cNvPr id="5" name="Tijdelijke aanduiding voor voettekst 4"/>
          <p:cNvSpPr>
            <a:spLocks noGrp="1"/>
          </p:cNvSpPr>
          <p:nvPr>
            <p:ph type="ftr" sz="quarter" idx="11"/>
          </p:nvPr>
        </p:nvSpPr>
        <p:spPr/>
        <p:txBody>
          <a:bodyPr/>
          <a:lstStyle/>
          <a:p>
            <a:endParaRPr lang="nl-BE"/>
          </a:p>
        </p:txBody>
      </p:sp>
      <p:sp>
        <p:nvSpPr>
          <p:cNvPr id="6" name="Tijdelijke aanduiding voor dianummer 5"/>
          <p:cNvSpPr>
            <a:spLocks noGrp="1"/>
          </p:cNvSpPr>
          <p:nvPr>
            <p:ph type="sldNum" sz="quarter" idx="12"/>
          </p:nvPr>
        </p:nvSpPr>
        <p:spPr/>
        <p:txBody>
          <a:bodyPr/>
          <a:lstStyle/>
          <a:p>
            <a:fld id="{DAB4EA4A-6954-4ADB-A712-F23F7F2A8EF6}" type="slidenum">
              <a:rPr lang="nl-BE" smtClean="0"/>
              <a:t>‹nr.›</a:t>
            </a:fld>
            <a:endParaRPr lang="nl-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1651000"/>
            <a:ext cx="7772400" cy="1135063"/>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nl-NL" smtClean="0"/>
              <a:t>Klik om de stijl te bewerken</a:t>
            </a:r>
            <a:endParaRPr kumimoji="0" lang="en-US"/>
          </a:p>
        </p:txBody>
      </p:sp>
      <p:sp>
        <p:nvSpPr>
          <p:cNvPr id="3" name="Tijdelijke aanduiding voor tekst 2"/>
          <p:cNvSpPr>
            <a:spLocks noGrp="1"/>
          </p:cNvSpPr>
          <p:nvPr>
            <p:ph type="body" idx="1"/>
          </p:nvPr>
        </p:nvSpPr>
        <p:spPr>
          <a:xfrm>
            <a:off x="722313" y="2805907"/>
            <a:ext cx="7772400" cy="1258093"/>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nl-NL" smtClean="0"/>
              <a:t>Klik om de modelstijlen te bewerken</a:t>
            </a:r>
          </a:p>
        </p:txBody>
      </p:sp>
      <p:sp>
        <p:nvSpPr>
          <p:cNvPr id="4" name="Tijdelijke aanduiding voor datum 3"/>
          <p:cNvSpPr>
            <a:spLocks noGrp="1"/>
          </p:cNvSpPr>
          <p:nvPr>
            <p:ph type="dt" sz="half" idx="10"/>
          </p:nvPr>
        </p:nvSpPr>
        <p:spPr/>
        <p:txBody>
          <a:bodyPr/>
          <a:lstStyle/>
          <a:p>
            <a:fld id="{156A9CE0-2A50-46AE-BAC7-239E11F0A585}" type="datetimeFigureOut">
              <a:rPr lang="nl-BE" smtClean="0"/>
              <a:t>15/10/2022</a:t>
            </a:fld>
            <a:endParaRPr lang="nl-BE"/>
          </a:p>
        </p:txBody>
      </p:sp>
      <p:sp>
        <p:nvSpPr>
          <p:cNvPr id="5" name="Tijdelijke aanduiding voor voettekst 4"/>
          <p:cNvSpPr>
            <a:spLocks noGrp="1"/>
          </p:cNvSpPr>
          <p:nvPr>
            <p:ph type="ftr" sz="quarter" idx="11"/>
          </p:nvPr>
        </p:nvSpPr>
        <p:spPr/>
        <p:txBody>
          <a:bodyPr/>
          <a:lstStyle/>
          <a:p>
            <a:endParaRPr lang="nl-BE"/>
          </a:p>
        </p:txBody>
      </p:sp>
      <p:sp>
        <p:nvSpPr>
          <p:cNvPr id="6" name="Tijdelijke aanduiding voor dianummer 5"/>
          <p:cNvSpPr>
            <a:spLocks noGrp="1"/>
          </p:cNvSpPr>
          <p:nvPr>
            <p:ph type="sldNum" sz="quarter" idx="12"/>
          </p:nvPr>
        </p:nvSpPr>
        <p:spPr/>
        <p:txBody>
          <a:bodyPr/>
          <a:lstStyle/>
          <a:p>
            <a:fld id="{DAB4EA4A-6954-4ADB-A712-F23F7F2A8EF6}" type="slidenum">
              <a:rPr lang="nl-BE" smtClean="0"/>
              <a:t>‹nr.›</a:t>
            </a:fld>
            <a:endParaRPr lang="nl-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nl-NL" smtClean="0"/>
              <a:t>Klik om de stijl te bewerken</a:t>
            </a:r>
            <a:endParaRPr kumimoji="0" lang="en-US"/>
          </a:p>
        </p:txBody>
      </p:sp>
      <p:sp>
        <p:nvSpPr>
          <p:cNvPr id="3" name="Tijdelijke aanduiding voor inhoud 2"/>
          <p:cNvSpPr>
            <a:spLocks noGrp="1"/>
          </p:cNvSpPr>
          <p:nvPr>
            <p:ph sz="half" idx="1"/>
          </p:nvPr>
        </p:nvSpPr>
        <p:spPr>
          <a:xfrm>
            <a:off x="457200" y="1874520"/>
            <a:ext cx="4038600" cy="3771636"/>
          </a:xfrm>
        </p:spPr>
        <p:txBody>
          <a:bodyPr/>
          <a:lstStyle>
            <a:lvl1pPr>
              <a:defRPr sz="2000"/>
            </a:lvl1pPr>
            <a:lvl2pPr>
              <a:defRPr sz="1900"/>
            </a:lvl2pPr>
            <a:lvl3pPr>
              <a:defRPr sz="1800"/>
            </a:lvl3pPr>
            <a:lvl4pPr>
              <a:defRPr sz="1800"/>
            </a:lvl4pPr>
            <a:lvl5pPr>
              <a:defRPr sz="18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inhoud 3"/>
          <p:cNvSpPr>
            <a:spLocks noGrp="1"/>
          </p:cNvSpPr>
          <p:nvPr>
            <p:ph sz="half" idx="2"/>
          </p:nvPr>
        </p:nvSpPr>
        <p:spPr>
          <a:xfrm>
            <a:off x="4648200" y="1874520"/>
            <a:ext cx="4038600" cy="3771636"/>
          </a:xfrm>
        </p:spPr>
        <p:txBody>
          <a:bodyPr/>
          <a:lstStyle>
            <a:lvl1pPr>
              <a:defRPr sz="2000"/>
            </a:lvl1pPr>
            <a:lvl2pPr>
              <a:defRPr sz="1900"/>
            </a:lvl2pPr>
            <a:lvl3pPr>
              <a:defRPr sz="1800"/>
            </a:lvl3pPr>
            <a:lvl4pPr>
              <a:defRPr sz="1800"/>
            </a:lvl4pPr>
            <a:lvl5pPr>
              <a:defRPr sz="18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5" name="Tijdelijke aanduiding voor datum 4"/>
          <p:cNvSpPr>
            <a:spLocks noGrp="1"/>
          </p:cNvSpPr>
          <p:nvPr>
            <p:ph type="dt" sz="half" idx="10"/>
          </p:nvPr>
        </p:nvSpPr>
        <p:spPr/>
        <p:txBody>
          <a:bodyPr/>
          <a:lstStyle/>
          <a:p>
            <a:fld id="{156A9CE0-2A50-46AE-BAC7-239E11F0A585}" type="datetimeFigureOut">
              <a:rPr lang="nl-BE" smtClean="0"/>
              <a:t>15/10/2022</a:t>
            </a:fld>
            <a:endParaRPr lang="nl-BE"/>
          </a:p>
        </p:txBody>
      </p:sp>
      <p:sp>
        <p:nvSpPr>
          <p:cNvPr id="6" name="Tijdelijke aanduiding voor voettekst 5"/>
          <p:cNvSpPr>
            <a:spLocks noGrp="1"/>
          </p:cNvSpPr>
          <p:nvPr>
            <p:ph type="ftr" sz="quarter" idx="11"/>
          </p:nvPr>
        </p:nvSpPr>
        <p:spPr/>
        <p:txBody>
          <a:bodyPr/>
          <a:lstStyle/>
          <a:p>
            <a:endParaRPr lang="nl-BE"/>
          </a:p>
        </p:txBody>
      </p:sp>
      <p:sp>
        <p:nvSpPr>
          <p:cNvPr id="7" name="Tijdelijke aanduiding voor dianummer 6"/>
          <p:cNvSpPr>
            <a:spLocks noGrp="1"/>
          </p:cNvSpPr>
          <p:nvPr>
            <p:ph type="sldNum" sz="quarter" idx="12"/>
          </p:nvPr>
        </p:nvSpPr>
        <p:spPr/>
        <p:txBody>
          <a:bodyPr/>
          <a:lstStyle/>
          <a:p>
            <a:fld id="{DAB4EA4A-6954-4ADB-A712-F23F7F2A8EF6}" type="slidenum">
              <a:rPr lang="nl-BE" smtClean="0"/>
              <a:t>‹nr.›</a:t>
            </a:fld>
            <a:endParaRPr lang="nl-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381000" y="952500"/>
            <a:ext cx="8382000" cy="891540"/>
          </a:xfrm>
        </p:spPr>
        <p:txBody>
          <a:bodyPr anchor="ctr"/>
          <a:lstStyle>
            <a:lvl1pPr>
              <a:defRPr sz="4000" b="0" i="0" cap="none" baseline="0"/>
            </a:lvl1pPr>
          </a:lstStyle>
          <a:p>
            <a:r>
              <a:rPr kumimoji="0" lang="nl-NL" smtClean="0"/>
              <a:t>Klik om de stijl te bewerken</a:t>
            </a:r>
            <a:endParaRPr kumimoji="0" lang="en-US"/>
          </a:p>
        </p:txBody>
      </p:sp>
      <p:sp>
        <p:nvSpPr>
          <p:cNvPr id="3" name="Tijdelijke aanduiding voor tekst 2"/>
          <p:cNvSpPr>
            <a:spLocks noGrp="1"/>
          </p:cNvSpPr>
          <p:nvPr>
            <p:ph type="body" idx="1"/>
          </p:nvPr>
        </p:nvSpPr>
        <p:spPr>
          <a:xfrm>
            <a:off x="381000" y="1870808"/>
            <a:ext cx="4041648" cy="3810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nl-NL" smtClean="0"/>
              <a:t>Klik om de modelstijlen te bewerken</a:t>
            </a:r>
          </a:p>
        </p:txBody>
      </p:sp>
      <p:sp>
        <p:nvSpPr>
          <p:cNvPr id="4" name="Tijdelijke aanduiding voor tekst 3"/>
          <p:cNvSpPr>
            <a:spLocks noGrp="1"/>
          </p:cNvSpPr>
          <p:nvPr>
            <p:ph type="body" sz="half" idx="3"/>
          </p:nvPr>
        </p:nvSpPr>
        <p:spPr>
          <a:xfrm>
            <a:off x="4721226" y="1870808"/>
            <a:ext cx="4041775" cy="3810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nl-NL" smtClean="0"/>
              <a:t>Klik om de modelstijlen te bewerken</a:t>
            </a:r>
          </a:p>
        </p:txBody>
      </p:sp>
      <p:sp>
        <p:nvSpPr>
          <p:cNvPr id="5" name="Tijdelijke aanduiding voor inhoud 4"/>
          <p:cNvSpPr>
            <a:spLocks noGrp="1"/>
          </p:cNvSpPr>
          <p:nvPr>
            <p:ph sz="quarter" idx="2"/>
          </p:nvPr>
        </p:nvSpPr>
        <p:spPr>
          <a:xfrm>
            <a:off x="381000" y="2257099"/>
            <a:ext cx="4041648" cy="3238500"/>
          </a:xfrm>
        </p:spPr>
        <p:txBody>
          <a:bodyPr/>
          <a:lstStyle>
            <a:lvl1pPr>
              <a:defRPr sz="2000"/>
            </a:lvl1pPr>
            <a:lvl2pPr>
              <a:defRPr sz="2000"/>
            </a:lvl2pPr>
            <a:lvl3pPr>
              <a:defRPr sz="1800"/>
            </a:lvl3pPr>
            <a:lvl4pPr>
              <a:defRPr sz="1600"/>
            </a:lvl4pPr>
            <a:lvl5pPr>
              <a:defRPr sz="16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6" name="Tijdelijke aanduiding voor inhoud 5"/>
          <p:cNvSpPr>
            <a:spLocks noGrp="1"/>
          </p:cNvSpPr>
          <p:nvPr>
            <p:ph sz="quarter" idx="4"/>
          </p:nvPr>
        </p:nvSpPr>
        <p:spPr>
          <a:xfrm>
            <a:off x="4718305" y="2257099"/>
            <a:ext cx="4041775" cy="3238500"/>
          </a:xfrm>
        </p:spPr>
        <p:txBody>
          <a:bodyPr/>
          <a:lstStyle>
            <a:lvl1pPr>
              <a:defRPr sz="2000"/>
            </a:lvl1pPr>
            <a:lvl2pPr>
              <a:defRPr sz="2000"/>
            </a:lvl2pPr>
            <a:lvl3pPr>
              <a:defRPr sz="1800"/>
            </a:lvl3pPr>
            <a:lvl4pPr>
              <a:defRPr sz="1600"/>
            </a:lvl4pPr>
            <a:lvl5pPr>
              <a:defRPr sz="16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26" name="Tijdelijke aanduiding voor datum 25"/>
          <p:cNvSpPr>
            <a:spLocks noGrp="1"/>
          </p:cNvSpPr>
          <p:nvPr>
            <p:ph type="dt" sz="half" idx="10"/>
          </p:nvPr>
        </p:nvSpPr>
        <p:spPr/>
        <p:txBody>
          <a:bodyPr rtlCol="0"/>
          <a:lstStyle/>
          <a:p>
            <a:fld id="{156A9CE0-2A50-46AE-BAC7-239E11F0A585}" type="datetimeFigureOut">
              <a:rPr lang="nl-BE" smtClean="0"/>
              <a:t>15/10/2022</a:t>
            </a:fld>
            <a:endParaRPr lang="nl-BE"/>
          </a:p>
        </p:txBody>
      </p:sp>
      <p:sp>
        <p:nvSpPr>
          <p:cNvPr id="27" name="Tijdelijke aanduiding voor dianummer 26"/>
          <p:cNvSpPr>
            <a:spLocks noGrp="1"/>
          </p:cNvSpPr>
          <p:nvPr>
            <p:ph type="sldNum" sz="quarter" idx="11"/>
          </p:nvPr>
        </p:nvSpPr>
        <p:spPr/>
        <p:txBody>
          <a:bodyPr rtlCol="0"/>
          <a:lstStyle/>
          <a:p>
            <a:fld id="{DAB4EA4A-6954-4ADB-A712-F23F7F2A8EF6}" type="slidenum">
              <a:rPr lang="nl-BE" smtClean="0"/>
              <a:t>‹nr.›</a:t>
            </a:fld>
            <a:endParaRPr lang="nl-BE"/>
          </a:p>
        </p:txBody>
      </p:sp>
      <p:sp>
        <p:nvSpPr>
          <p:cNvPr id="28" name="Tijdelijke aanduiding voor voettekst 27"/>
          <p:cNvSpPr>
            <a:spLocks noGrp="1"/>
          </p:cNvSpPr>
          <p:nvPr>
            <p:ph type="ftr" sz="quarter" idx="12"/>
          </p:nvPr>
        </p:nvSpPr>
        <p:spPr/>
        <p:txBody>
          <a:bodyPr rtlCol="0"/>
          <a:lstStyle/>
          <a:p>
            <a:endParaRPr lang="nl-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952500"/>
            <a:ext cx="8229600" cy="891540"/>
          </a:xfrm>
        </p:spPr>
        <p:txBody>
          <a:bodyPr anchor="ctr"/>
          <a:lstStyle>
            <a:lvl1pPr>
              <a:defRPr sz="4000">
                <a:solidFill>
                  <a:schemeClr val="tx2"/>
                </a:solidFill>
              </a:defRPr>
            </a:lvl1pPr>
          </a:lstStyle>
          <a:p>
            <a:r>
              <a:rPr kumimoji="0" lang="nl-NL" smtClean="0"/>
              <a:t>Klik om de stijl te bewerken</a:t>
            </a:r>
            <a:endParaRPr kumimoji="0" lang="en-US"/>
          </a:p>
        </p:txBody>
      </p:sp>
      <p:sp>
        <p:nvSpPr>
          <p:cNvPr id="3" name="Tijdelijke aanduiding voor datum 2"/>
          <p:cNvSpPr>
            <a:spLocks noGrp="1"/>
          </p:cNvSpPr>
          <p:nvPr>
            <p:ph type="dt" sz="half" idx="10"/>
          </p:nvPr>
        </p:nvSpPr>
        <p:spPr>
          <a:xfrm>
            <a:off x="6583680" y="510540"/>
            <a:ext cx="957264" cy="381000"/>
          </a:xfrm>
        </p:spPr>
        <p:txBody>
          <a:bodyPr/>
          <a:lstStyle/>
          <a:p>
            <a:fld id="{156A9CE0-2A50-46AE-BAC7-239E11F0A585}" type="datetimeFigureOut">
              <a:rPr lang="nl-BE" smtClean="0"/>
              <a:t>15/10/2022</a:t>
            </a:fld>
            <a:endParaRPr lang="nl-BE"/>
          </a:p>
        </p:txBody>
      </p:sp>
      <p:sp>
        <p:nvSpPr>
          <p:cNvPr id="4" name="Tijdelijke aanduiding voor voettekst 3"/>
          <p:cNvSpPr>
            <a:spLocks noGrp="1"/>
          </p:cNvSpPr>
          <p:nvPr>
            <p:ph type="ftr" sz="quarter" idx="11"/>
          </p:nvPr>
        </p:nvSpPr>
        <p:spPr>
          <a:xfrm>
            <a:off x="5257800" y="510540"/>
            <a:ext cx="1325880" cy="381000"/>
          </a:xfrm>
        </p:spPr>
        <p:txBody>
          <a:bodyPr/>
          <a:lstStyle/>
          <a:p>
            <a:endParaRPr lang="nl-BE"/>
          </a:p>
        </p:txBody>
      </p:sp>
      <p:sp>
        <p:nvSpPr>
          <p:cNvPr id="5" name="Tijdelijke aanduiding voor dianummer 4"/>
          <p:cNvSpPr>
            <a:spLocks noGrp="1"/>
          </p:cNvSpPr>
          <p:nvPr>
            <p:ph type="sldNum" sz="quarter" idx="12"/>
          </p:nvPr>
        </p:nvSpPr>
        <p:spPr>
          <a:xfrm>
            <a:off x="8174736" y="1893"/>
            <a:ext cx="762000" cy="304800"/>
          </a:xfrm>
        </p:spPr>
        <p:txBody>
          <a:bodyPr/>
          <a:lstStyle/>
          <a:p>
            <a:fld id="{DAB4EA4A-6954-4ADB-A712-F23F7F2A8EF6}" type="slidenum">
              <a:rPr lang="nl-BE" smtClean="0"/>
              <a:t>‹nr.›</a:t>
            </a:fld>
            <a:endParaRPr lang="nl-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156A9CE0-2A50-46AE-BAC7-239E11F0A585}" type="datetimeFigureOut">
              <a:rPr lang="nl-BE" smtClean="0"/>
              <a:t>15/10/2022</a:t>
            </a:fld>
            <a:endParaRPr lang="nl-BE"/>
          </a:p>
        </p:txBody>
      </p:sp>
      <p:sp>
        <p:nvSpPr>
          <p:cNvPr id="3" name="Tijdelijke aanduiding voor voettekst 2"/>
          <p:cNvSpPr>
            <a:spLocks noGrp="1"/>
          </p:cNvSpPr>
          <p:nvPr>
            <p:ph type="ftr" sz="quarter" idx="11"/>
          </p:nvPr>
        </p:nvSpPr>
        <p:spPr/>
        <p:txBody>
          <a:bodyPr/>
          <a:lstStyle/>
          <a:p>
            <a:endParaRPr lang="nl-BE"/>
          </a:p>
        </p:txBody>
      </p:sp>
      <p:sp>
        <p:nvSpPr>
          <p:cNvPr id="4" name="Tijdelijke aanduiding voor dianummer 3"/>
          <p:cNvSpPr>
            <a:spLocks noGrp="1"/>
          </p:cNvSpPr>
          <p:nvPr>
            <p:ph type="sldNum" sz="quarter" idx="12"/>
          </p:nvPr>
        </p:nvSpPr>
        <p:spPr/>
        <p:txBody>
          <a:bodyPr/>
          <a:lstStyle/>
          <a:p>
            <a:fld id="{DAB4EA4A-6954-4ADB-A712-F23F7F2A8EF6}" type="slidenum">
              <a:rPr lang="nl-BE" smtClean="0"/>
              <a:t>‹nr.›</a:t>
            </a:fld>
            <a:endParaRPr lang="nl-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5353496" y="918308"/>
            <a:ext cx="3383280" cy="731520"/>
          </a:xfrm>
        </p:spPr>
        <p:txBody>
          <a:bodyPr anchor="b"/>
          <a:lstStyle>
            <a:lvl1pPr algn="l">
              <a:buNone/>
              <a:defRPr sz="1800" b="1"/>
            </a:lvl1pPr>
          </a:lstStyle>
          <a:p>
            <a:r>
              <a:rPr kumimoji="0" lang="nl-NL" smtClean="0"/>
              <a:t>Klik om de stijl te bewerken</a:t>
            </a:r>
            <a:endParaRPr kumimoji="0" lang="en-US"/>
          </a:p>
        </p:txBody>
      </p:sp>
      <p:sp>
        <p:nvSpPr>
          <p:cNvPr id="3" name="Tijdelijke aanduiding voor tekst 2"/>
          <p:cNvSpPr>
            <a:spLocks noGrp="1"/>
          </p:cNvSpPr>
          <p:nvPr>
            <p:ph type="body" idx="2"/>
          </p:nvPr>
        </p:nvSpPr>
        <p:spPr>
          <a:xfrm>
            <a:off x="5353496" y="1675606"/>
            <a:ext cx="3383280" cy="384810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nl-NL" smtClean="0"/>
              <a:t>Klik om de modelstijlen te bewerken</a:t>
            </a:r>
          </a:p>
        </p:txBody>
      </p:sp>
      <p:sp>
        <p:nvSpPr>
          <p:cNvPr id="4" name="Tijdelijke aanduiding voor inhoud 3"/>
          <p:cNvSpPr>
            <a:spLocks noGrp="1"/>
          </p:cNvSpPr>
          <p:nvPr>
            <p:ph sz="half" idx="1"/>
          </p:nvPr>
        </p:nvSpPr>
        <p:spPr>
          <a:xfrm>
            <a:off x="152400" y="646906"/>
            <a:ext cx="5102352" cy="4876800"/>
          </a:xfrm>
        </p:spPr>
        <p:txBody>
          <a:bodyPr/>
          <a:lstStyle>
            <a:lvl1pPr>
              <a:defRPr sz="3200"/>
            </a:lvl1pPr>
            <a:lvl2pPr>
              <a:defRPr sz="2800"/>
            </a:lvl2pPr>
            <a:lvl3pPr>
              <a:defRPr sz="2400"/>
            </a:lvl3pPr>
            <a:lvl4pPr>
              <a:defRPr sz="2000"/>
            </a:lvl4pPr>
            <a:lvl5pPr>
              <a:defRPr sz="20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5" name="Tijdelijke aanduiding voor datum 4"/>
          <p:cNvSpPr>
            <a:spLocks noGrp="1"/>
          </p:cNvSpPr>
          <p:nvPr>
            <p:ph type="dt" sz="half" idx="10"/>
          </p:nvPr>
        </p:nvSpPr>
        <p:spPr/>
        <p:txBody>
          <a:bodyPr/>
          <a:lstStyle/>
          <a:p>
            <a:fld id="{156A9CE0-2A50-46AE-BAC7-239E11F0A585}" type="datetimeFigureOut">
              <a:rPr lang="nl-BE" smtClean="0"/>
              <a:t>15/10/2022</a:t>
            </a:fld>
            <a:endParaRPr lang="nl-BE"/>
          </a:p>
        </p:txBody>
      </p:sp>
      <p:sp>
        <p:nvSpPr>
          <p:cNvPr id="6" name="Tijdelijke aanduiding voor voettekst 5"/>
          <p:cNvSpPr>
            <a:spLocks noGrp="1"/>
          </p:cNvSpPr>
          <p:nvPr>
            <p:ph type="ftr" sz="quarter" idx="11"/>
          </p:nvPr>
        </p:nvSpPr>
        <p:spPr/>
        <p:txBody>
          <a:bodyPr/>
          <a:lstStyle/>
          <a:p>
            <a:endParaRPr lang="nl-BE"/>
          </a:p>
        </p:txBody>
      </p:sp>
      <p:sp>
        <p:nvSpPr>
          <p:cNvPr id="7" name="Tijdelijke aanduiding voor dianummer 6"/>
          <p:cNvSpPr>
            <a:spLocks noGrp="1"/>
          </p:cNvSpPr>
          <p:nvPr>
            <p:ph type="sldNum" sz="quarter" idx="12"/>
          </p:nvPr>
        </p:nvSpPr>
        <p:spPr/>
        <p:txBody>
          <a:bodyPr/>
          <a:lstStyle/>
          <a:p>
            <a:fld id="{DAB4EA4A-6954-4ADB-A712-F23F7F2A8EF6}" type="slidenum">
              <a:rPr lang="nl-BE" smtClean="0"/>
              <a:t>‹nr.›</a:t>
            </a:fld>
            <a:endParaRPr lang="nl-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5440435" y="924301"/>
            <a:ext cx="586803" cy="3901364"/>
          </a:xfrm>
        </p:spPr>
        <p:txBody>
          <a:bodyPr vert="vert270" lIns="45720" tIns="0" rIns="45720" anchor="t"/>
          <a:lstStyle>
            <a:lvl1pPr algn="ctr">
              <a:buNone/>
              <a:defRPr sz="2000" b="1"/>
            </a:lvl1pPr>
          </a:lstStyle>
          <a:p>
            <a:r>
              <a:rPr kumimoji="0" lang="nl-NL" smtClean="0"/>
              <a:t>Klik om de stijl te bewerken</a:t>
            </a:r>
            <a:endParaRPr kumimoji="0" lang="en-US"/>
          </a:p>
        </p:txBody>
      </p:sp>
      <p:sp>
        <p:nvSpPr>
          <p:cNvPr id="3" name="Tijdelijke aanduiding voor afbeelding 2"/>
          <p:cNvSpPr>
            <a:spLocks noGrp="1"/>
          </p:cNvSpPr>
          <p:nvPr>
            <p:ph type="pic" idx="1"/>
          </p:nvPr>
        </p:nvSpPr>
        <p:spPr>
          <a:xfrm>
            <a:off x="403671" y="952500"/>
            <a:ext cx="4572000" cy="3810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nl-NL" smtClean="0"/>
              <a:t>Klik op het pictogram als u een afbeelding wilt toevoegen</a:t>
            </a:r>
            <a:endParaRPr kumimoji="0" lang="en-US" dirty="0"/>
          </a:p>
        </p:txBody>
      </p:sp>
      <p:sp>
        <p:nvSpPr>
          <p:cNvPr id="4" name="Tijdelijke aanduiding voor tekst 3"/>
          <p:cNvSpPr>
            <a:spLocks noGrp="1"/>
          </p:cNvSpPr>
          <p:nvPr>
            <p:ph type="body" sz="half" idx="2"/>
          </p:nvPr>
        </p:nvSpPr>
        <p:spPr>
          <a:xfrm>
            <a:off x="6088443" y="2728591"/>
            <a:ext cx="2590800" cy="2097074"/>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nl-NL" smtClean="0"/>
              <a:t>Klik om de modelstijlen te bewerken</a:t>
            </a:r>
          </a:p>
        </p:txBody>
      </p:sp>
      <p:sp>
        <p:nvSpPr>
          <p:cNvPr id="5" name="Tijdelijke aanduiding voor datum 4"/>
          <p:cNvSpPr>
            <a:spLocks noGrp="1"/>
          </p:cNvSpPr>
          <p:nvPr>
            <p:ph type="dt" sz="half" idx="10"/>
          </p:nvPr>
        </p:nvSpPr>
        <p:spPr/>
        <p:txBody>
          <a:bodyPr/>
          <a:lstStyle/>
          <a:p>
            <a:fld id="{156A9CE0-2A50-46AE-BAC7-239E11F0A585}" type="datetimeFigureOut">
              <a:rPr lang="nl-BE" smtClean="0"/>
              <a:t>15/10/2022</a:t>
            </a:fld>
            <a:endParaRPr lang="nl-BE"/>
          </a:p>
        </p:txBody>
      </p:sp>
      <p:sp>
        <p:nvSpPr>
          <p:cNvPr id="6" name="Tijdelijke aanduiding voor voettekst 5"/>
          <p:cNvSpPr>
            <a:spLocks noGrp="1"/>
          </p:cNvSpPr>
          <p:nvPr>
            <p:ph type="ftr" sz="quarter" idx="11"/>
          </p:nvPr>
        </p:nvSpPr>
        <p:spPr/>
        <p:txBody>
          <a:bodyPr/>
          <a:lstStyle/>
          <a:p>
            <a:endParaRPr lang="nl-BE"/>
          </a:p>
        </p:txBody>
      </p:sp>
      <p:sp>
        <p:nvSpPr>
          <p:cNvPr id="7" name="Tijdelijke aanduiding voor dianummer 6"/>
          <p:cNvSpPr>
            <a:spLocks noGrp="1"/>
          </p:cNvSpPr>
          <p:nvPr>
            <p:ph type="sldNum" sz="quarter" idx="12"/>
          </p:nvPr>
        </p:nvSpPr>
        <p:spPr/>
        <p:txBody>
          <a:bodyPr/>
          <a:lstStyle/>
          <a:p>
            <a:fld id="{DAB4EA4A-6954-4ADB-A712-F23F7F2A8EF6}" type="slidenum">
              <a:rPr lang="nl-BE" smtClean="0"/>
              <a:t>‹nr.›</a:t>
            </a:fld>
            <a:endParaRPr lang="nl-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hthoek 27"/>
          <p:cNvSpPr/>
          <p:nvPr/>
        </p:nvSpPr>
        <p:spPr>
          <a:xfrm>
            <a:off x="1" y="305682"/>
            <a:ext cx="9144000" cy="70339"/>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hthoek 28"/>
          <p:cNvSpPr/>
          <p:nvPr/>
        </p:nvSpPr>
        <p:spPr>
          <a:xfrm>
            <a:off x="0" y="-1"/>
            <a:ext cx="9144000" cy="258886"/>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hthoek 29"/>
          <p:cNvSpPr/>
          <p:nvPr/>
        </p:nvSpPr>
        <p:spPr>
          <a:xfrm>
            <a:off x="1" y="256897"/>
            <a:ext cx="9144001" cy="7620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hthoek 30"/>
          <p:cNvSpPr/>
          <p:nvPr/>
        </p:nvSpPr>
        <p:spPr>
          <a:xfrm flipV="1">
            <a:off x="5410183" y="300205"/>
            <a:ext cx="3733819" cy="75906"/>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hthoek 31"/>
          <p:cNvSpPr/>
          <p:nvPr/>
        </p:nvSpPr>
        <p:spPr>
          <a:xfrm flipV="1">
            <a:off x="5410201" y="366761"/>
            <a:ext cx="3733801" cy="150029"/>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Afgeronde rechthoek 32"/>
          <p:cNvSpPr/>
          <p:nvPr/>
        </p:nvSpPr>
        <p:spPr bwMode="white">
          <a:xfrm>
            <a:off x="5407339" y="414587"/>
            <a:ext cx="3063240" cy="22860"/>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Afgeronde rechthoek 33"/>
          <p:cNvSpPr/>
          <p:nvPr/>
        </p:nvSpPr>
        <p:spPr bwMode="white">
          <a:xfrm>
            <a:off x="7373646" y="490786"/>
            <a:ext cx="1600200" cy="30480"/>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hthoek 34"/>
          <p:cNvSpPr/>
          <p:nvPr/>
        </p:nvSpPr>
        <p:spPr bwMode="invGray">
          <a:xfrm>
            <a:off x="9084966" y="-1668"/>
            <a:ext cx="57626" cy="518160"/>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hthoek 35"/>
          <p:cNvSpPr/>
          <p:nvPr/>
        </p:nvSpPr>
        <p:spPr bwMode="invGray">
          <a:xfrm>
            <a:off x="9044481" y="-1668"/>
            <a:ext cx="27432" cy="518160"/>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hthoek 36"/>
          <p:cNvSpPr/>
          <p:nvPr/>
        </p:nvSpPr>
        <p:spPr bwMode="invGray">
          <a:xfrm>
            <a:off x="9025428" y="-1668"/>
            <a:ext cx="9144" cy="518160"/>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hthoek 37"/>
          <p:cNvSpPr/>
          <p:nvPr/>
        </p:nvSpPr>
        <p:spPr bwMode="invGray">
          <a:xfrm>
            <a:off x="8975423" y="-1668"/>
            <a:ext cx="27432" cy="518160"/>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hthoek 38"/>
          <p:cNvSpPr/>
          <p:nvPr/>
        </p:nvSpPr>
        <p:spPr bwMode="invGray">
          <a:xfrm>
            <a:off x="8915677" y="317"/>
            <a:ext cx="54864" cy="487680"/>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hthoek 39"/>
          <p:cNvSpPr/>
          <p:nvPr/>
        </p:nvSpPr>
        <p:spPr bwMode="invGray">
          <a:xfrm>
            <a:off x="8873475" y="317"/>
            <a:ext cx="9144" cy="487680"/>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jdelijke aanduiding voor titel 21"/>
          <p:cNvSpPr>
            <a:spLocks noGrp="1"/>
          </p:cNvSpPr>
          <p:nvPr>
            <p:ph type="title"/>
          </p:nvPr>
        </p:nvSpPr>
        <p:spPr>
          <a:xfrm>
            <a:off x="457200" y="952500"/>
            <a:ext cx="8229600" cy="889000"/>
          </a:xfrm>
          <a:prstGeom prst="rect">
            <a:avLst/>
          </a:prstGeom>
        </p:spPr>
        <p:txBody>
          <a:bodyPr vert="horz" anchor="ctr">
            <a:normAutofit/>
          </a:bodyPr>
          <a:lstStyle/>
          <a:p>
            <a:r>
              <a:rPr kumimoji="0" lang="nl-NL" smtClean="0"/>
              <a:t>Klik om de stijl te bewerken</a:t>
            </a:r>
            <a:endParaRPr kumimoji="0" lang="en-US"/>
          </a:p>
        </p:txBody>
      </p:sp>
      <p:sp>
        <p:nvSpPr>
          <p:cNvPr id="13" name="Tijdelijke aanduiding voor tekst 12"/>
          <p:cNvSpPr>
            <a:spLocks noGrp="1"/>
          </p:cNvSpPr>
          <p:nvPr>
            <p:ph type="body" idx="1"/>
          </p:nvPr>
        </p:nvSpPr>
        <p:spPr>
          <a:xfrm>
            <a:off x="457200" y="1874520"/>
            <a:ext cx="8229600" cy="3604260"/>
          </a:xfrm>
          <a:prstGeom prst="rect">
            <a:avLst/>
          </a:prstGeom>
        </p:spPr>
        <p:txBody>
          <a:bodyPr vert="horz">
            <a:normAutofit/>
          </a:bodyPr>
          <a:lstStyle/>
          <a:p>
            <a:pPr lvl="0" eaLnBrk="1" latinLnBrk="0" hangingPunct="1"/>
            <a:r>
              <a:rPr kumimoji="0" lang="nl-NL" smtClean="0"/>
              <a:t>Klik om de modelstijlen te bewerken</a:t>
            </a:r>
          </a:p>
          <a:p>
            <a:pPr lvl="1" eaLnBrk="1" latinLnBrk="0" hangingPunct="1"/>
            <a:r>
              <a:rPr kumimoji="0" lang="nl-NL" smtClean="0"/>
              <a:t>Tweede niveau</a:t>
            </a:r>
          </a:p>
          <a:p>
            <a:pPr lvl="2" eaLnBrk="1" latinLnBrk="0" hangingPunct="1"/>
            <a:r>
              <a:rPr kumimoji="0" lang="nl-NL" smtClean="0"/>
              <a:t>Derde niveau</a:t>
            </a:r>
          </a:p>
          <a:p>
            <a:pPr lvl="3" eaLnBrk="1" latinLnBrk="0" hangingPunct="1"/>
            <a:r>
              <a:rPr kumimoji="0" lang="nl-NL" smtClean="0"/>
              <a:t>Vierde niveau</a:t>
            </a:r>
          </a:p>
          <a:p>
            <a:pPr lvl="4" eaLnBrk="1" latinLnBrk="0" hangingPunct="1"/>
            <a:r>
              <a:rPr kumimoji="0" lang="nl-NL" smtClean="0"/>
              <a:t>Vijfde niveau</a:t>
            </a:r>
            <a:endParaRPr kumimoji="0" lang="en-US"/>
          </a:p>
        </p:txBody>
      </p:sp>
      <p:sp>
        <p:nvSpPr>
          <p:cNvPr id="14" name="Tijdelijke aanduiding voor datum 13"/>
          <p:cNvSpPr>
            <a:spLocks noGrp="1"/>
          </p:cNvSpPr>
          <p:nvPr>
            <p:ph type="dt" sz="half" idx="2"/>
          </p:nvPr>
        </p:nvSpPr>
        <p:spPr>
          <a:xfrm>
            <a:off x="6586536" y="510540"/>
            <a:ext cx="957264" cy="381000"/>
          </a:xfrm>
          <a:prstGeom prst="rect">
            <a:avLst/>
          </a:prstGeom>
        </p:spPr>
        <p:txBody>
          <a:bodyPr vert="horz"/>
          <a:lstStyle>
            <a:lvl1pPr algn="l" eaLnBrk="1" latinLnBrk="0" hangingPunct="1">
              <a:defRPr kumimoji="0" sz="800">
                <a:solidFill>
                  <a:schemeClr val="accent2"/>
                </a:solidFill>
              </a:defRPr>
            </a:lvl1pPr>
          </a:lstStyle>
          <a:p>
            <a:fld id="{156A9CE0-2A50-46AE-BAC7-239E11F0A585}" type="datetimeFigureOut">
              <a:rPr lang="nl-BE" smtClean="0"/>
              <a:t>15/10/2022</a:t>
            </a:fld>
            <a:endParaRPr lang="nl-BE"/>
          </a:p>
        </p:txBody>
      </p:sp>
      <p:sp>
        <p:nvSpPr>
          <p:cNvPr id="3" name="Tijdelijke aanduiding voor voettekst 2"/>
          <p:cNvSpPr>
            <a:spLocks noGrp="1"/>
          </p:cNvSpPr>
          <p:nvPr>
            <p:ph type="ftr" sz="quarter" idx="3"/>
          </p:nvPr>
        </p:nvSpPr>
        <p:spPr>
          <a:xfrm>
            <a:off x="5257800" y="510540"/>
            <a:ext cx="1325880" cy="381000"/>
          </a:xfrm>
          <a:prstGeom prst="rect">
            <a:avLst/>
          </a:prstGeom>
        </p:spPr>
        <p:txBody>
          <a:bodyPr vert="horz"/>
          <a:lstStyle>
            <a:lvl1pPr algn="r" eaLnBrk="1" latinLnBrk="0" hangingPunct="1">
              <a:defRPr kumimoji="0" sz="800">
                <a:solidFill>
                  <a:schemeClr val="accent2"/>
                </a:solidFill>
              </a:defRPr>
            </a:lvl1pPr>
          </a:lstStyle>
          <a:p>
            <a:endParaRPr lang="nl-BE"/>
          </a:p>
        </p:txBody>
      </p:sp>
      <p:sp>
        <p:nvSpPr>
          <p:cNvPr id="23" name="Tijdelijke aanduiding voor dianummer 22"/>
          <p:cNvSpPr>
            <a:spLocks noGrp="1"/>
          </p:cNvSpPr>
          <p:nvPr>
            <p:ph type="sldNum" sz="quarter" idx="4"/>
          </p:nvPr>
        </p:nvSpPr>
        <p:spPr>
          <a:xfrm>
            <a:off x="8174736" y="1893"/>
            <a:ext cx="762000" cy="304800"/>
          </a:xfrm>
          <a:prstGeom prst="rect">
            <a:avLst/>
          </a:prstGeom>
        </p:spPr>
        <p:txBody>
          <a:bodyPr vert="horz" anchor="b"/>
          <a:lstStyle>
            <a:lvl1pPr algn="r" eaLnBrk="1" latinLnBrk="0" hangingPunct="1">
              <a:defRPr kumimoji="0" sz="1800">
                <a:solidFill>
                  <a:srgbClr val="FFFFFF"/>
                </a:solidFill>
              </a:defRPr>
            </a:lvl1pPr>
          </a:lstStyle>
          <a:p>
            <a:fld id="{DAB4EA4A-6954-4ADB-A712-F23F7F2A8EF6}" type="slidenum">
              <a:rPr lang="nl-BE" smtClean="0"/>
              <a:t>‹nr.›</a:t>
            </a:fld>
            <a:endParaRPr lang="nl-BE"/>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cstate="print">
            <a:extLst>
              <a:ext uri="{28A0092B-C50C-407E-A947-70E740481C1C}">
                <a14:useLocalDpi xmlns:a14="http://schemas.microsoft.com/office/drawing/2010/main"/>
              </a:ext>
            </a:extLst>
          </a:blip>
          <a:srcRect/>
          <a:stretch/>
        </p:blipFill>
        <p:spPr bwMode="auto">
          <a:xfrm>
            <a:off x="7001222" y="193210"/>
            <a:ext cx="1979999" cy="226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el 1"/>
          <p:cNvSpPr>
            <a:spLocks noGrp="1"/>
          </p:cNvSpPr>
          <p:nvPr>
            <p:ph type="ctrTitle"/>
          </p:nvPr>
        </p:nvSpPr>
        <p:spPr>
          <a:xfrm>
            <a:off x="457200" y="1921396"/>
            <a:ext cx="8458200" cy="1225021"/>
          </a:xfrm>
        </p:spPr>
        <p:txBody>
          <a:bodyPr>
            <a:normAutofit/>
          </a:bodyPr>
          <a:lstStyle/>
          <a:p>
            <a:r>
              <a:rPr lang="nl-BE" dirty="0" smtClean="0"/>
              <a:t>Christus: God </a:t>
            </a:r>
            <a:r>
              <a:rPr lang="nl-BE" smtClean="0"/>
              <a:t>en mens</a:t>
            </a:r>
            <a:endParaRPr lang="nl-BE" dirty="0"/>
          </a:p>
        </p:txBody>
      </p:sp>
      <p:sp>
        <p:nvSpPr>
          <p:cNvPr id="3" name="Ondertitel 2"/>
          <p:cNvSpPr>
            <a:spLocks noGrp="1"/>
          </p:cNvSpPr>
          <p:nvPr>
            <p:ph type="subTitle" idx="1"/>
          </p:nvPr>
        </p:nvSpPr>
        <p:spPr/>
        <p:txBody>
          <a:bodyPr/>
          <a:lstStyle/>
          <a:p>
            <a:r>
              <a:rPr lang="nl-BE" dirty="0"/>
              <a:t>d</a:t>
            </a:r>
            <a:r>
              <a:rPr lang="nl-BE" dirty="0" smtClean="0"/>
              <a:t>r. Raymond R. Hausoul</a:t>
            </a:r>
            <a:endParaRPr lang="nl-BE" dirty="0"/>
          </a:p>
        </p:txBody>
      </p:sp>
      <p:pic>
        <p:nvPicPr>
          <p:cNvPr id="4" name="Picture 2"/>
          <p:cNvPicPr>
            <a:picLocks noChangeAspect="1" noChangeArrowheads="1"/>
          </p:cNvPicPr>
          <p:nvPr/>
        </p:nvPicPr>
        <p:blipFill rotWithShape="1">
          <a:blip r:embed="rId3" cstate="print">
            <a:extLst>
              <a:ext uri="{28A0092B-C50C-407E-A947-70E740481C1C}">
                <a14:useLocalDpi xmlns:a14="http://schemas.microsoft.com/office/drawing/2010/main"/>
              </a:ext>
            </a:extLst>
          </a:blip>
          <a:srcRect b="-1"/>
          <a:stretch/>
        </p:blipFill>
        <p:spPr bwMode="auto">
          <a:xfrm>
            <a:off x="7001222" y="193210"/>
            <a:ext cx="1979999" cy="2281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19155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ijdelijke aanduiding voor inhoud 2"/>
          <p:cNvGraphicFramePr>
            <a:graphicFrameLocks noGrp="1"/>
          </p:cNvGraphicFramePr>
          <p:nvPr>
            <p:ph idx="1"/>
            <p:extLst>
              <p:ext uri="{D42A27DB-BD31-4B8C-83A1-F6EECF244321}">
                <p14:modId xmlns:p14="http://schemas.microsoft.com/office/powerpoint/2010/main" val="3399947642"/>
              </p:ext>
            </p:extLst>
          </p:nvPr>
        </p:nvGraphicFramePr>
        <p:xfrm>
          <a:off x="457200" y="1489348"/>
          <a:ext cx="8435280" cy="39891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itel 1"/>
          <p:cNvSpPr txBox="1">
            <a:spLocks/>
          </p:cNvSpPr>
          <p:nvPr/>
        </p:nvSpPr>
        <p:spPr>
          <a:xfrm>
            <a:off x="457200" y="409228"/>
            <a:ext cx="8229600" cy="889000"/>
          </a:xfrm>
          <a:prstGeom prst="rect">
            <a:avLst/>
          </a:prstGeom>
        </p:spPr>
        <p:txBody>
          <a:bodyPr vert="horz" anchor="ctr">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r>
              <a:rPr lang="nl-BE" dirty="0" smtClean="0"/>
              <a:t>Inleidende vragen</a:t>
            </a:r>
          </a:p>
        </p:txBody>
      </p:sp>
    </p:spTree>
    <p:extLst>
      <p:ext uri="{BB962C8B-B14F-4D97-AF65-F5344CB8AC3E}">
        <p14:creationId xmlns:p14="http://schemas.microsoft.com/office/powerpoint/2010/main" val="22990339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457200" y="625252"/>
            <a:ext cx="8229600" cy="4853528"/>
          </a:xfrm>
        </p:spPr>
        <p:txBody>
          <a:bodyPr>
            <a:normAutofit fontScale="85000" lnSpcReduction="20000"/>
          </a:bodyPr>
          <a:lstStyle/>
          <a:p>
            <a:pPr marL="109728" lvl="3" indent="0">
              <a:buClr>
                <a:schemeClr val="accent3"/>
              </a:buClr>
              <a:buNone/>
            </a:pPr>
            <a:r>
              <a:rPr lang="nl-BE" sz="2400" dirty="0">
                <a:solidFill>
                  <a:schemeClr val="tx1"/>
                </a:solidFill>
              </a:rPr>
              <a:t>Wij belijden, in navolging van de heilige vaders, allen eenstemmig dat onze Heer Jezus Christus één en dezelfde Zoon is, volmaakt in zijn Godheid en volmaakt in zijn mensheid, waarlijk God en waarlijk mens, bestaande uit een redelijke ziel en een lichaam, één van wezen met de Vader naar zijn Godheid en één van wezen met ons naar zijn mensheid, ons in alles gelijk, uitgenomen de zonde, van eeuwigheid uit de Vader gegenereerd naar zijn Godheid, maar in het laatst der dagen omwille van onze zaligheid uit de maagd Maria, de moeder Gods, geboren naar zijn mensheid, één en dezelfde Christus, Zoon, Heer, </a:t>
            </a:r>
            <a:r>
              <a:rPr lang="nl-BE" sz="2400" dirty="0" err="1">
                <a:solidFill>
                  <a:schemeClr val="tx1"/>
                </a:solidFill>
              </a:rPr>
              <a:t>Eniggeborene</a:t>
            </a:r>
            <a:r>
              <a:rPr lang="nl-BE" sz="2400" dirty="0">
                <a:solidFill>
                  <a:schemeClr val="tx1"/>
                </a:solidFill>
              </a:rPr>
              <a:t>, </a:t>
            </a:r>
            <a:r>
              <a:rPr lang="nl-BE" sz="2400" i="1" dirty="0">
                <a:solidFill>
                  <a:srgbClr val="FF0000"/>
                </a:solidFill>
              </a:rPr>
              <a:t>in twee naturen, onvermengd, onveranderd, ongedeeld, ongescheiden</a:t>
            </a:r>
            <a:r>
              <a:rPr lang="nl-BE" sz="2400" dirty="0">
                <a:solidFill>
                  <a:schemeClr val="tx1"/>
                </a:solidFill>
              </a:rPr>
              <a:t>; daarbij wordt het onderscheid tussen de naturen in generlei wijze tenietgedaan door de vereniging, maar veeleer de kenmerkende eigenschap van elke natuur bewaard en samengebracht in één persoon en één hypostase, niet alsof Christus is gescheiden of verdeeld in twee personen, maar één en dezelfde Zoon en eniggeboren God, Woord, Heer, Jezus Christus; precies zoals de profeten vanaf het begin betreffende hem hebben gesproken en onze Heer Jezus Christus ons heeft geleerd, en de geloofsbelijdenis van de vaders ons heeft doorgegeven</a:t>
            </a:r>
            <a:r>
              <a:rPr lang="nl-BE" sz="2400" dirty="0" smtClean="0">
                <a:solidFill>
                  <a:schemeClr val="tx1"/>
                </a:solidFill>
              </a:rPr>
              <a:t>.</a:t>
            </a:r>
            <a:endParaRPr lang="nl-BE" sz="3200" dirty="0">
              <a:solidFill>
                <a:schemeClr val="tx1"/>
              </a:solidFill>
            </a:endParaRPr>
          </a:p>
        </p:txBody>
      </p:sp>
    </p:spTree>
    <p:extLst>
      <p:ext uri="{BB962C8B-B14F-4D97-AF65-F5344CB8AC3E}">
        <p14:creationId xmlns:p14="http://schemas.microsoft.com/office/powerpoint/2010/main" val="23788250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553244"/>
            <a:ext cx="8229600" cy="889000"/>
          </a:xfrm>
        </p:spPr>
        <p:txBody>
          <a:bodyPr>
            <a:normAutofit fontScale="90000"/>
          </a:bodyPr>
          <a:lstStyle/>
          <a:p>
            <a:r>
              <a:rPr lang="nl-BE" dirty="0"/>
              <a:t>Twee-naturenleer</a:t>
            </a:r>
            <a:br>
              <a:rPr lang="nl-BE" dirty="0"/>
            </a:br>
            <a:r>
              <a:rPr lang="nl-BE" sz="1800" dirty="0"/>
              <a:t>Hoe verhouden Christus’</a:t>
            </a:r>
            <a:br>
              <a:rPr lang="nl-BE" sz="1800" dirty="0"/>
            </a:br>
            <a:r>
              <a:rPr lang="nl-BE" sz="1800" dirty="0"/>
              <a:t>God- en mensheid </a:t>
            </a:r>
            <a:r>
              <a:rPr lang="nl-BE" sz="1800" dirty="0" smtClean="0"/>
              <a:t>zich?</a:t>
            </a:r>
            <a:endParaRPr lang="nl-BE" sz="18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4788024" y="697260"/>
            <a:ext cx="3898900" cy="709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6" name="Tijdelijke aanduiding voor inhoud 5"/>
          <p:cNvGraphicFramePr>
            <a:graphicFrameLocks noGrp="1"/>
          </p:cNvGraphicFramePr>
          <p:nvPr>
            <p:ph idx="1"/>
            <p:extLst>
              <p:ext uri="{D42A27DB-BD31-4B8C-83A1-F6EECF244321}">
                <p14:modId xmlns:p14="http://schemas.microsoft.com/office/powerpoint/2010/main" val="4247867526"/>
              </p:ext>
            </p:extLst>
          </p:nvPr>
        </p:nvGraphicFramePr>
        <p:xfrm>
          <a:off x="457199" y="1874838"/>
          <a:ext cx="8451439" cy="36036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1" name="Picture 3"/>
          <p:cNvPicPr>
            <a:picLocks noChangeAspect="1" noChangeArrowheads="1"/>
          </p:cNvPicPr>
          <p:nvPr/>
        </p:nvPicPr>
        <p:blipFill>
          <a:blip r:embed="rId8">
            <a:extLst>
              <a:ext uri="{28A0092B-C50C-407E-A947-70E740481C1C}">
                <a14:useLocalDpi xmlns:a14="http://schemas.microsoft.com/office/drawing/2010/main"/>
              </a:ext>
            </a:extLst>
          </a:blip>
          <a:srcRect/>
          <a:stretch>
            <a:fillRect/>
          </a:stretch>
        </p:blipFill>
        <p:spPr bwMode="auto">
          <a:xfrm>
            <a:off x="5009739" y="2281436"/>
            <a:ext cx="3898900" cy="709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4"/>
          <p:cNvPicPr>
            <a:picLocks noChangeAspect="1" noChangeArrowheads="1"/>
          </p:cNvPicPr>
          <p:nvPr/>
        </p:nvPicPr>
        <p:blipFill>
          <a:blip r:embed="rId9">
            <a:extLst>
              <a:ext uri="{28A0092B-C50C-407E-A947-70E740481C1C}">
                <a14:useLocalDpi xmlns:a14="http://schemas.microsoft.com/office/drawing/2010/main"/>
              </a:ext>
            </a:extLst>
          </a:blip>
          <a:srcRect/>
          <a:stretch>
            <a:fillRect/>
          </a:stretch>
        </p:blipFill>
        <p:spPr bwMode="auto">
          <a:xfrm>
            <a:off x="4412299" y="4053036"/>
            <a:ext cx="4243387" cy="709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185203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194</TotalTime>
  <Words>303</Words>
  <Application>Microsoft Office PowerPoint</Application>
  <PresentationFormat>Diavoorstelling (16:10)</PresentationFormat>
  <Paragraphs>11</Paragraphs>
  <Slides>4</Slides>
  <Notes>0</Notes>
  <HiddenSlides>0</HiddenSlides>
  <MMClips>0</MMClips>
  <ScaleCrop>false</ScaleCrop>
  <HeadingPairs>
    <vt:vector size="4" baseType="variant">
      <vt:variant>
        <vt:lpstr>Thema</vt:lpstr>
      </vt:variant>
      <vt:variant>
        <vt:i4>1</vt:i4>
      </vt:variant>
      <vt:variant>
        <vt:lpstr>Diatitels</vt:lpstr>
      </vt:variant>
      <vt:variant>
        <vt:i4>4</vt:i4>
      </vt:variant>
    </vt:vector>
  </HeadingPairs>
  <TitlesOfParts>
    <vt:vector size="5" baseType="lpstr">
      <vt:lpstr>Urban</vt:lpstr>
      <vt:lpstr>Christus: God en mens</vt:lpstr>
      <vt:lpstr>PowerPoint-presentatie</vt:lpstr>
      <vt:lpstr>PowerPoint-presentatie</vt:lpstr>
      <vt:lpstr>Twee-naturenleer Hoe verhouden Christus’ God- en mensheid zich?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RRH</dc:creator>
  <cp:lastModifiedBy>*</cp:lastModifiedBy>
  <cp:revision>98</cp:revision>
  <dcterms:created xsi:type="dcterms:W3CDTF">2019-09-04T13:46:42Z</dcterms:created>
  <dcterms:modified xsi:type="dcterms:W3CDTF">2022-10-15T08:28:19Z</dcterms:modified>
</cp:coreProperties>
</file>